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16"/>
  </p:notesMasterIdLst>
  <p:handoutMasterIdLst>
    <p:handoutMasterId r:id="rId17"/>
  </p:handoutMasterIdLst>
  <p:sldIdLst>
    <p:sldId id="256" r:id="rId3"/>
    <p:sldId id="298" r:id="rId4"/>
    <p:sldId id="313" r:id="rId5"/>
    <p:sldId id="303" r:id="rId6"/>
    <p:sldId id="308" r:id="rId7"/>
    <p:sldId id="319" r:id="rId8"/>
    <p:sldId id="317" r:id="rId9"/>
    <p:sldId id="323" r:id="rId10"/>
    <p:sldId id="325" r:id="rId11"/>
    <p:sldId id="327" r:id="rId12"/>
    <p:sldId id="326" r:id="rId13"/>
    <p:sldId id="321" r:id="rId14"/>
    <p:sldId id="260" r:id="rId15"/>
  </p:sldIdLst>
  <p:sldSz cx="9144000" cy="6858000" type="screen4x3"/>
  <p:notesSz cx="6797675" cy="9928225"/>
  <p:defaultTextStyle>
    <a:defPPr>
      <a:defRPr lang="es-ES_tradnl"/>
    </a:defPPr>
    <a:lvl1pPr algn="l" rtl="0" fontAlgn="base">
      <a:spcBef>
        <a:spcPct val="0"/>
      </a:spcBef>
      <a:spcAft>
        <a:spcPct val="0"/>
      </a:spcAft>
      <a:defRPr sz="2000" kern="1200">
        <a:solidFill>
          <a:schemeClr val="tx1"/>
        </a:solidFill>
        <a:latin typeface="BdE Neue Helvetica 55 Roman" pitchFamily="34" charset="0"/>
        <a:ea typeface="+mn-ea"/>
        <a:cs typeface="+mn-cs"/>
      </a:defRPr>
    </a:lvl1pPr>
    <a:lvl2pPr marL="457200" algn="l" rtl="0" fontAlgn="base">
      <a:spcBef>
        <a:spcPct val="0"/>
      </a:spcBef>
      <a:spcAft>
        <a:spcPct val="0"/>
      </a:spcAft>
      <a:defRPr sz="2000" kern="1200">
        <a:solidFill>
          <a:schemeClr val="tx1"/>
        </a:solidFill>
        <a:latin typeface="BdE Neue Helvetica 55 Roman" pitchFamily="34" charset="0"/>
        <a:ea typeface="+mn-ea"/>
        <a:cs typeface="+mn-cs"/>
      </a:defRPr>
    </a:lvl2pPr>
    <a:lvl3pPr marL="914400" algn="l" rtl="0" fontAlgn="base">
      <a:spcBef>
        <a:spcPct val="0"/>
      </a:spcBef>
      <a:spcAft>
        <a:spcPct val="0"/>
      </a:spcAft>
      <a:defRPr sz="2000" kern="1200">
        <a:solidFill>
          <a:schemeClr val="tx1"/>
        </a:solidFill>
        <a:latin typeface="BdE Neue Helvetica 55 Roman" pitchFamily="34" charset="0"/>
        <a:ea typeface="+mn-ea"/>
        <a:cs typeface="+mn-cs"/>
      </a:defRPr>
    </a:lvl3pPr>
    <a:lvl4pPr marL="1371600" algn="l" rtl="0" fontAlgn="base">
      <a:spcBef>
        <a:spcPct val="0"/>
      </a:spcBef>
      <a:spcAft>
        <a:spcPct val="0"/>
      </a:spcAft>
      <a:defRPr sz="2000" kern="1200">
        <a:solidFill>
          <a:schemeClr val="tx1"/>
        </a:solidFill>
        <a:latin typeface="BdE Neue Helvetica 55 Roman" pitchFamily="34" charset="0"/>
        <a:ea typeface="+mn-ea"/>
        <a:cs typeface="+mn-cs"/>
      </a:defRPr>
    </a:lvl4pPr>
    <a:lvl5pPr marL="1828800" algn="l" rtl="0" fontAlgn="base">
      <a:spcBef>
        <a:spcPct val="0"/>
      </a:spcBef>
      <a:spcAft>
        <a:spcPct val="0"/>
      </a:spcAft>
      <a:defRPr sz="2000" kern="1200">
        <a:solidFill>
          <a:schemeClr val="tx1"/>
        </a:solidFill>
        <a:latin typeface="BdE Neue Helvetica 55 Roman" pitchFamily="34" charset="0"/>
        <a:ea typeface="+mn-ea"/>
        <a:cs typeface="+mn-cs"/>
      </a:defRPr>
    </a:lvl5pPr>
    <a:lvl6pPr marL="2286000" algn="l" defTabSz="914400" rtl="0" eaLnBrk="1" latinLnBrk="0" hangingPunct="1">
      <a:defRPr sz="2000" kern="1200">
        <a:solidFill>
          <a:schemeClr val="tx1"/>
        </a:solidFill>
        <a:latin typeface="BdE Neue Helvetica 55 Roman" pitchFamily="34" charset="0"/>
        <a:ea typeface="+mn-ea"/>
        <a:cs typeface="+mn-cs"/>
      </a:defRPr>
    </a:lvl6pPr>
    <a:lvl7pPr marL="2743200" algn="l" defTabSz="914400" rtl="0" eaLnBrk="1" latinLnBrk="0" hangingPunct="1">
      <a:defRPr sz="2000" kern="1200">
        <a:solidFill>
          <a:schemeClr val="tx1"/>
        </a:solidFill>
        <a:latin typeface="BdE Neue Helvetica 55 Roman" pitchFamily="34" charset="0"/>
        <a:ea typeface="+mn-ea"/>
        <a:cs typeface="+mn-cs"/>
      </a:defRPr>
    </a:lvl7pPr>
    <a:lvl8pPr marL="3200400" algn="l" defTabSz="914400" rtl="0" eaLnBrk="1" latinLnBrk="0" hangingPunct="1">
      <a:defRPr sz="2000" kern="1200">
        <a:solidFill>
          <a:schemeClr val="tx1"/>
        </a:solidFill>
        <a:latin typeface="BdE Neue Helvetica 55 Roman" pitchFamily="34" charset="0"/>
        <a:ea typeface="+mn-ea"/>
        <a:cs typeface="+mn-cs"/>
      </a:defRPr>
    </a:lvl8pPr>
    <a:lvl9pPr marL="3657600" algn="l" defTabSz="914400" rtl="0" eaLnBrk="1" latinLnBrk="0" hangingPunct="1">
      <a:defRPr sz="2000" kern="1200">
        <a:solidFill>
          <a:schemeClr val="tx1"/>
        </a:solidFill>
        <a:latin typeface="BdE Neue Helvetica 55 Roman"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333333"/>
    <a:srgbClr val="DEDEDE"/>
    <a:srgbClr val="E1E1E1"/>
    <a:srgbClr val="D9D9D9"/>
    <a:srgbClr val="C0C0C0"/>
    <a:srgbClr val="669966"/>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2" autoAdjust="0"/>
    <p:restoredTop sz="93939" autoAdjust="0"/>
  </p:normalViewPr>
  <p:slideViewPr>
    <p:cSldViewPr snapToGrid="0">
      <p:cViewPr varScale="1">
        <p:scale>
          <a:sx n="109" d="100"/>
          <a:sy n="109" d="100"/>
        </p:scale>
        <p:origin x="1680"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06CF9C-381E-49A8-9AAB-9A8559D0AEAD}" type="doc">
      <dgm:prSet loTypeId="urn:microsoft.com/office/officeart/2005/8/layout/vProcess5" loCatId="process" qsTypeId="urn:microsoft.com/office/officeart/2005/8/quickstyle/3d1" qsCatId="3D" csTypeId="urn:microsoft.com/office/officeart/2005/8/colors/accent1_2" csCatId="accent1" phldr="1"/>
      <dgm:spPr/>
      <dgm:t>
        <a:bodyPr/>
        <a:lstStyle/>
        <a:p>
          <a:endParaRPr lang="en-GB"/>
        </a:p>
      </dgm:t>
    </dgm:pt>
    <dgm:pt modelId="{B2BCA8F9-3C36-4D61-BAE6-1D0613675E4F}">
      <dgm:prSet custT="1"/>
      <dgm:spPr/>
      <dgm:t>
        <a:bodyPr/>
        <a:lstStyle/>
        <a:p>
          <a:pPr rtl="0"/>
          <a:r>
            <a:rPr lang="en-GB" sz="2400" b="1" noProof="0" dirty="0" smtClean="0"/>
            <a:t>Differences between SDDS and SDDS Plus</a:t>
          </a:r>
          <a:endParaRPr lang="en-GB" sz="2400" b="1" noProof="0" dirty="0"/>
        </a:p>
      </dgm:t>
    </dgm:pt>
    <dgm:pt modelId="{7C23ECC1-515A-4DD5-81B7-DDA7C673CC6B}" type="parTrans" cxnId="{9C1589F0-3A5D-4B25-8458-A2AC8ED105B5}">
      <dgm:prSet/>
      <dgm:spPr/>
      <dgm:t>
        <a:bodyPr/>
        <a:lstStyle/>
        <a:p>
          <a:endParaRPr lang="en-GB"/>
        </a:p>
      </dgm:t>
    </dgm:pt>
    <dgm:pt modelId="{C429BD17-3FD3-456B-9127-B706D0898395}" type="sibTrans" cxnId="{9C1589F0-3A5D-4B25-8458-A2AC8ED105B5}">
      <dgm:prSet/>
      <dgm:spPr/>
      <dgm:t>
        <a:bodyPr/>
        <a:lstStyle/>
        <a:p>
          <a:endParaRPr lang="en-GB" dirty="0"/>
        </a:p>
      </dgm:t>
    </dgm:pt>
    <dgm:pt modelId="{E3E080E5-C202-4E93-AE12-34389206AEF9}">
      <dgm:prSet custT="1"/>
      <dgm:spPr/>
      <dgm:t>
        <a:bodyPr/>
        <a:lstStyle/>
        <a:p>
          <a:pPr rtl="0"/>
          <a:r>
            <a:rPr lang="en-GB" sz="2400" b="1" noProof="0" dirty="0" smtClean="0"/>
            <a:t>Reuse of existing IT infrastructure and data at Banco de España (BE) </a:t>
          </a:r>
          <a:endParaRPr lang="en-GB" sz="2400" b="1" noProof="0" dirty="0"/>
        </a:p>
      </dgm:t>
    </dgm:pt>
    <dgm:pt modelId="{2521D566-1170-4696-B6FB-C1711FE7DCE6}" type="parTrans" cxnId="{09E41E5C-30E8-4AA2-9717-E721C5988E1A}">
      <dgm:prSet/>
      <dgm:spPr/>
      <dgm:t>
        <a:bodyPr/>
        <a:lstStyle/>
        <a:p>
          <a:endParaRPr lang="es-ES"/>
        </a:p>
      </dgm:t>
    </dgm:pt>
    <dgm:pt modelId="{939AD827-55E0-4C8D-909F-5D145AB0CAAC}" type="sibTrans" cxnId="{09E41E5C-30E8-4AA2-9717-E721C5988E1A}">
      <dgm:prSet/>
      <dgm:spPr/>
      <dgm:t>
        <a:bodyPr/>
        <a:lstStyle/>
        <a:p>
          <a:endParaRPr lang="es-ES" dirty="0"/>
        </a:p>
      </dgm:t>
    </dgm:pt>
    <dgm:pt modelId="{AE97FE91-C042-486F-892A-1BB56C9C5892}">
      <dgm:prSet custT="1"/>
      <dgm:spPr/>
      <dgm:t>
        <a:bodyPr/>
        <a:lstStyle/>
        <a:p>
          <a:pPr rtl="0"/>
          <a:r>
            <a:rPr lang="en-US" sz="2400" b="1" dirty="0" smtClean="0"/>
            <a:t>Main tasks necessary to produce SDDS Plus</a:t>
          </a:r>
          <a:endParaRPr lang="en-GB" sz="2400" b="1" noProof="0" dirty="0"/>
        </a:p>
      </dgm:t>
    </dgm:pt>
    <dgm:pt modelId="{239C51AA-32B5-4F2B-8681-7A4BE8DABF01}" type="parTrans" cxnId="{28872B1F-0D3C-44E3-88C6-6CBAE5ACCA94}">
      <dgm:prSet/>
      <dgm:spPr/>
      <dgm:t>
        <a:bodyPr/>
        <a:lstStyle/>
        <a:p>
          <a:endParaRPr lang="es-ES"/>
        </a:p>
      </dgm:t>
    </dgm:pt>
    <dgm:pt modelId="{DD33AEB7-6FEF-4B79-BDC3-BF653E9F00DD}" type="sibTrans" cxnId="{28872B1F-0D3C-44E3-88C6-6CBAE5ACCA94}">
      <dgm:prSet/>
      <dgm:spPr/>
      <dgm:t>
        <a:bodyPr/>
        <a:lstStyle/>
        <a:p>
          <a:endParaRPr lang="es-ES" dirty="0"/>
        </a:p>
      </dgm:t>
    </dgm:pt>
    <dgm:pt modelId="{7E3C1AA0-3232-4338-8D47-995F26182196}">
      <dgm:prSet custT="1"/>
      <dgm:spPr/>
      <dgm:t>
        <a:bodyPr/>
        <a:lstStyle/>
        <a:p>
          <a:pPr rtl="0"/>
          <a:r>
            <a:rPr lang="en-GB" sz="2400" b="1" noProof="0" dirty="0" smtClean="0"/>
            <a:t>Collaboration between Spanish national organisations (Banco de España and INE) using SDMX-ML</a:t>
          </a:r>
          <a:endParaRPr lang="en-GB" sz="2400" b="1" noProof="0" dirty="0"/>
        </a:p>
      </dgm:t>
    </dgm:pt>
    <dgm:pt modelId="{9487FFA7-6895-48F4-A2DE-9A01B10BBF36}" type="parTrans" cxnId="{7E006FEF-9B9E-4C98-A151-F58A05FD82F7}">
      <dgm:prSet/>
      <dgm:spPr/>
      <dgm:t>
        <a:bodyPr/>
        <a:lstStyle/>
        <a:p>
          <a:endParaRPr lang="en-US"/>
        </a:p>
      </dgm:t>
    </dgm:pt>
    <dgm:pt modelId="{7064F772-751A-49CA-B50F-6CF64FF70BF2}" type="sibTrans" cxnId="{7E006FEF-9B9E-4C98-A151-F58A05FD82F7}">
      <dgm:prSet/>
      <dgm:spPr/>
      <dgm:t>
        <a:bodyPr/>
        <a:lstStyle/>
        <a:p>
          <a:endParaRPr lang="en-US"/>
        </a:p>
      </dgm:t>
    </dgm:pt>
    <dgm:pt modelId="{F2E1F09D-CC53-4C2C-9EE9-FE1C88D74308}" type="pres">
      <dgm:prSet presAssocID="{1406CF9C-381E-49A8-9AAB-9A8559D0AEAD}" presName="outerComposite" presStyleCnt="0">
        <dgm:presLayoutVars>
          <dgm:chMax val="5"/>
          <dgm:dir/>
          <dgm:resizeHandles val="exact"/>
        </dgm:presLayoutVars>
      </dgm:prSet>
      <dgm:spPr/>
      <dgm:t>
        <a:bodyPr/>
        <a:lstStyle/>
        <a:p>
          <a:endParaRPr lang="es-ES"/>
        </a:p>
      </dgm:t>
    </dgm:pt>
    <dgm:pt modelId="{A5D4F8D3-5AC5-4229-A3AA-8E5646A47D1C}" type="pres">
      <dgm:prSet presAssocID="{1406CF9C-381E-49A8-9AAB-9A8559D0AEAD}" presName="dummyMaxCanvas" presStyleCnt="0">
        <dgm:presLayoutVars/>
      </dgm:prSet>
      <dgm:spPr/>
      <dgm:t>
        <a:bodyPr/>
        <a:lstStyle/>
        <a:p>
          <a:endParaRPr lang="es-ES"/>
        </a:p>
      </dgm:t>
    </dgm:pt>
    <dgm:pt modelId="{E4001D1E-33CF-4B12-B1C2-D0E2FE1D5DCB}" type="pres">
      <dgm:prSet presAssocID="{1406CF9C-381E-49A8-9AAB-9A8559D0AEAD}" presName="FourNodes_1" presStyleLbl="node1" presStyleIdx="0" presStyleCnt="4">
        <dgm:presLayoutVars>
          <dgm:bulletEnabled val="1"/>
        </dgm:presLayoutVars>
      </dgm:prSet>
      <dgm:spPr/>
      <dgm:t>
        <a:bodyPr/>
        <a:lstStyle/>
        <a:p>
          <a:endParaRPr lang="en-US"/>
        </a:p>
      </dgm:t>
    </dgm:pt>
    <dgm:pt modelId="{51B8271F-84D1-42DC-926F-195E231C55B4}" type="pres">
      <dgm:prSet presAssocID="{1406CF9C-381E-49A8-9AAB-9A8559D0AEAD}" presName="FourNodes_2" presStyleLbl="node1" presStyleIdx="1" presStyleCnt="4">
        <dgm:presLayoutVars>
          <dgm:bulletEnabled val="1"/>
        </dgm:presLayoutVars>
      </dgm:prSet>
      <dgm:spPr/>
      <dgm:t>
        <a:bodyPr/>
        <a:lstStyle/>
        <a:p>
          <a:endParaRPr lang="en-US"/>
        </a:p>
      </dgm:t>
    </dgm:pt>
    <dgm:pt modelId="{B177D5E8-612E-46CE-B40D-7F7D725E2854}" type="pres">
      <dgm:prSet presAssocID="{1406CF9C-381E-49A8-9AAB-9A8559D0AEAD}" presName="FourNodes_3" presStyleLbl="node1" presStyleIdx="2" presStyleCnt="4">
        <dgm:presLayoutVars>
          <dgm:bulletEnabled val="1"/>
        </dgm:presLayoutVars>
      </dgm:prSet>
      <dgm:spPr/>
      <dgm:t>
        <a:bodyPr/>
        <a:lstStyle/>
        <a:p>
          <a:endParaRPr lang="en-US"/>
        </a:p>
      </dgm:t>
    </dgm:pt>
    <dgm:pt modelId="{2AE498A2-DE7C-4D61-B799-EEDF4423FC5A}" type="pres">
      <dgm:prSet presAssocID="{1406CF9C-381E-49A8-9AAB-9A8559D0AEAD}" presName="FourNodes_4" presStyleLbl="node1" presStyleIdx="3" presStyleCnt="4">
        <dgm:presLayoutVars>
          <dgm:bulletEnabled val="1"/>
        </dgm:presLayoutVars>
      </dgm:prSet>
      <dgm:spPr/>
      <dgm:t>
        <a:bodyPr/>
        <a:lstStyle/>
        <a:p>
          <a:endParaRPr lang="en-US"/>
        </a:p>
      </dgm:t>
    </dgm:pt>
    <dgm:pt modelId="{B1C9B13B-0B88-468D-ADC1-E3324E7188E2}" type="pres">
      <dgm:prSet presAssocID="{1406CF9C-381E-49A8-9AAB-9A8559D0AEAD}" presName="FourConn_1-2" presStyleLbl="fgAccFollowNode1" presStyleIdx="0" presStyleCnt="3">
        <dgm:presLayoutVars>
          <dgm:bulletEnabled val="1"/>
        </dgm:presLayoutVars>
      </dgm:prSet>
      <dgm:spPr/>
      <dgm:t>
        <a:bodyPr/>
        <a:lstStyle/>
        <a:p>
          <a:endParaRPr lang="en-US"/>
        </a:p>
      </dgm:t>
    </dgm:pt>
    <dgm:pt modelId="{C25BFBBC-7083-406E-BF12-51E37232F668}" type="pres">
      <dgm:prSet presAssocID="{1406CF9C-381E-49A8-9AAB-9A8559D0AEAD}" presName="FourConn_2-3" presStyleLbl="fgAccFollowNode1" presStyleIdx="1" presStyleCnt="3">
        <dgm:presLayoutVars>
          <dgm:bulletEnabled val="1"/>
        </dgm:presLayoutVars>
      </dgm:prSet>
      <dgm:spPr/>
      <dgm:t>
        <a:bodyPr/>
        <a:lstStyle/>
        <a:p>
          <a:endParaRPr lang="en-US"/>
        </a:p>
      </dgm:t>
    </dgm:pt>
    <dgm:pt modelId="{AB92BA16-AFB8-4D27-8CCB-B80D262050B0}" type="pres">
      <dgm:prSet presAssocID="{1406CF9C-381E-49A8-9AAB-9A8559D0AEAD}" presName="FourConn_3-4" presStyleLbl="fgAccFollowNode1" presStyleIdx="2" presStyleCnt="3">
        <dgm:presLayoutVars>
          <dgm:bulletEnabled val="1"/>
        </dgm:presLayoutVars>
      </dgm:prSet>
      <dgm:spPr/>
      <dgm:t>
        <a:bodyPr/>
        <a:lstStyle/>
        <a:p>
          <a:endParaRPr lang="en-US"/>
        </a:p>
      </dgm:t>
    </dgm:pt>
    <dgm:pt modelId="{092E738E-E564-4BB6-BA84-92688816AE54}" type="pres">
      <dgm:prSet presAssocID="{1406CF9C-381E-49A8-9AAB-9A8559D0AEAD}" presName="FourNodes_1_text" presStyleLbl="node1" presStyleIdx="3" presStyleCnt="4">
        <dgm:presLayoutVars>
          <dgm:bulletEnabled val="1"/>
        </dgm:presLayoutVars>
      </dgm:prSet>
      <dgm:spPr/>
      <dgm:t>
        <a:bodyPr/>
        <a:lstStyle/>
        <a:p>
          <a:endParaRPr lang="en-US"/>
        </a:p>
      </dgm:t>
    </dgm:pt>
    <dgm:pt modelId="{84D77310-CE0A-4367-B83C-0110F899CE26}" type="pres">
      <dgm:prSet presAssocID="{1406CF9C-381E-49A8-9AAB-9A8559D0AEAD}" presName="FourNodes_2_text" presStyleLbl="node1" presStyleIdx="3" presStyleCnt="4">
        <dgm:presLayoutVars>
          <dgm:bulletEnabled val="1"/>
        </dgm:presLayoutVars>
      </dgm:prSet>
      <dgm:spPr/>
      <dgm:t>
        <a:bodyPr/>
        <a:lstStyle/>
        <a:p>
          <a:endParaRPr lang="en-US"/>
        </a:p>
      </dgm:t>
    </dgm:pt>
    <dgm:pt modelId="{C10F6171-40A5-479F-BD91-EDFB9A359890}" type="pres">
      <dgm:prSet presAssocID="{1406CF9C-381E-49A8-9AAB-9A8559D0AEAD}" presName="FourNodes_3_text" presStyleLbl="node1" presStyleIdx="3" presStyleCnt="4">
        <dgm:presLayoutVars>
          <dgm:bulletEnabled val="1"/>
        </dgm:presLayoutVars>
      </dgm:prSet>
      <dgm:spPr/>
      <dgm:t>
        <a:bodyPr/>
        <a:lstStyle/>
        <a:p>
          <a:endParaRPr lang="en-US"/>
        </a:p>
      </dgm:t>
    </dgm:pt>
    <dgm:pt modelId="{32FBC6B2-7B4C-45BA-A78E-0C0A04C9BA2F}" type="pres">
      <dgm:prSet presAssocID="{1406CF9C-381E-49A8-9AAB-9A8559D0AEAD}" presName="FourNodes_4_text" presStyleLbl="node1" presStyleIdx="3" presStyleCnt="4">
        <dgm:presLayoutVars>
          <dgm:bulletEnabled val="1"/>
        </dgm:presLayoutVars>
      </dgm:prSet>
      <dgm:spPr/>
      <dgm:t>
        <a:bodyPr/>
        <a:lstStyle/>
        <a:p>
          <a:endParaRPr lang="en-US"/>
        </a:p>
      </dgm:t>
    </dgm:pt>
  </dgm:ptLst>
  <dgm:cxnLst>
    <dgm:cxn modelId="{AF0ED056-3CF1-46AC-A452-469FBEFA4FDE}" type="presOf" srcId="{AE97FE91-C042-486F-892A-1BB56C9C5892}" destId="{51B8271F-84D1-42DC-926F-195E231C55B4}" srcOrd="0" destOrd="0" presId="urn:microsoft.com/office/officeart/2005/8/layout/vProcess5"/>
    <dgm:cxn modelId="{9C1589F0-3A5D-4B25-8458-A2AC8ED105B5}" srcId="{1406CF9C-381E-49A8-9AAB-9A8559D0AEAD}" destId="{B2BCA8F9-3C36-4D61-BAE6-1D0613675E4F}" srcOrd="0" destOrd="0" parTransId="{7C23ECC1-515A-4DD5-81B7-DDA7C673CC6B}" sibTransId="{C429BD17-3FD3-456B-9127-B706D0898395}"/>
    <dgm:cxn modelId="{FCCC4103-567E-47CB-A69C-97B373AAD75D}" type="presOf" srcId="{E3E080E5-C202-4E93-AE12-34389206AEF9}" destId="{C10F6171-40A5-479F-BD91-EDFB9A359890}" srcOrd="1" destOrd="0" presId="urn:microsoft.com/office/officeart/2005/8/layout/vProcess5"/>
    <dgm:cxn modelId="{09E41E5C-30E8-4AA2-9717-E721C5988E1A}" srcId="{1406CF9C-381E-49A8-9AAB-9A8559D0AEAD}" destId="{E3E080E5-C202-4E93-AE12-34389206AEF9}" srcOrd="2" destOrd="0" parTransId="{2521D566-1170-4696-B6FB-C1711FE7DCE6}" sibTransId="{939AD827-55E0-4C8D-909F-5D145AB0CAAC}"/>
    <dgm:cxn modelId="{0C05425C-2EC6-439C-B9CE-1783D2E64530}" type="presOf" srcId="{B2BCA8F9-3C36-4D61-BAE6-1D0613675E4F}" destId="{092E738E-E564-4BB6-BA84-92688816AE54}" srcOrd="1" destOrd="0" presId="urn:microsoft.com/office/officeart/2005/8/layout/vProcess5"/>
    <dgm:cxn modelId="{E7E15438-4F9F-4541-928C-245CFF826AA7}" type="presOf" srcId="{7E3C1AA0-3232-4338-8D47-995F26182196}" destId="{2AE498A2-DE7C-4D61-B799-EEDF4423FC5A}" srcOrd="0" destOrd="0" presId="urn:microsoft.com/office/officeart/2005/8/layout/vProcess5"/>
    <dgm:cxn modelId="{B544472D-6169-4AB7-8461-3BD8419E4DD5}" type="presOf" srcId="{E3E080E5-C202-4E93-AE12-34389206AEF9}" destId="{B177D5E8-612E-46CE-B40D-7F7D725E2854}" srcOrd="0" destOrd="0" presId="urn:microsoft.com/office/officeart/2005/8/layout/vProcess5"/>
    <dgm:cxn modelId="{F4E1AFB2-B7D3-4D9D-8D6D-539915CF74EE}" type="presOf" srcId="{DD33AEB7-6FEF-4B79-BDC3-BF653E9F00DD}" destId="{C25BFBBC-7083-406E-BF12-51E37232F668}" srcOrd="0" destOrd="0" presId="urn:microsoft.com/office/officeart/2005/8/layout/vProcess5"/>
    <dgm:cxn modelId="{AF8CA67D-C6FC-42BC-80CE-6214B2646E1F}" type="presOf" srcId="{7E3C1AA0-3232-4338-8D47-995F26182196}" destId="{32FBC6B2-7B4C-45BA-A78E-0C0A04C9BA2F}" srcOrd="1" destOrd="0" presId="urn:microsoft.com/office/officeart/2005/8/layout/vProcess5"/>
    <dgm:cxn modelId="{E72635EF-30C9-42F8-BBE9-7A7408439A19}" type="presOf" srcId="{AE97FE91-C042-486F-892A-1BB56C9C5892}" destId="{84D77310-CE0A-4367-B83C-0110F899CE26}" srcOrd="1" destOrd="0" presId="urn:microsoft.com/office/officeart/2005/8/layout/vProcess5"/>
    <dgm:cxn modelId="{5F7D1A2A-53B6-454D-AAE7-5382E0187AA2}" type="presOf" srcId="{B2BCA8F9-3C36-4D61-BAE6-1D0613675E4F}" destId="{E4001D1E-33CF-4B12-B1C2-D0E2FE1D5DCB}" srcOrd="0" destOrd="0" presId="urn:microsoft.com/office/officeart/2005/8/layout/vProcess5"/>
    <dgm:cxn modelId="{30866FE6-D6E4-44A6-8750-A8F6607BDADC}" type="presOf" srcId="{1406CF9C-381E-49A8-9AAB-9A8559D0AEAD}" destId="{F2E1F09D-CC53-4C2C-9EE9-FE1C88D74308}" srcOrd="0" destOrd="0" presId="urn:microsoft.com/office/officeart/2005/8/layout/vProcess5"/>
    <dgm:cxn modelId="{28872B1F-0D3C-44E3-88C6-6CBAE5ACCA94}" srcId="{1406CF9C-381E-49A8-9AAB-9A8559D0AEAD}" destId="{AE97FE91-C042-486F-892A-1BB56C9C5892}" srcOrd="1" destOrd="0" parTransId="{239C51AA-32B5-4F2B-8681-7A4BE8DABF01}" sibTransId="{DD33AEB7-6FEF-4B79-BDC3-BF653E9F00DD}"/>
    <dgm:cxn modelId="{BC59BAE1-CD2D-4A0B-A1F0-8EFFD593E5CE}" type="presOf" srcId="{939AD827-55E0-4C8D-909F-5D145AB0CAAC}" destId="{AB92BA16-AFB8-4D27-8CCB-B80D262050B0}" srcOrd="0" destOrd="0" presId="urn:microsoft.com/office/officeart/2005/8/layout/vProcess5"/>
    <dgm:cxn modelId="{51C7826B-DAA0-47D3-8F0B-2BD9FA819FE2}" type="presOf" srcId="{C429BD17-3FD3-456B-9127-B706D0898395}" destId="{B1C9B13B-0B88-468D-ADC1-E3324E7188E2}" srcOrd="0" destOrd="0" presId="urn:microsoft.com/office/officeart/2005/8/layout/vProcess5"/>
    <dgm:cxn modelId="{7E006FEF-9B9E-4C98-A151-F58A05FD82F7}" srcId="{1406CF9C-381E-49A8-9AAB-9A8559D0AEAD}" destId="{7E3C1AA0-3232-4338-8D47-995F26182196}" srcOrd="3" destOrd="0" parTransId="{9487FFA7-6895-48F4-A2DE-9A01B10BBF36}" sibTransId="{7064F772-751A-49CA-B50F-6CF64FF70BF2}"/>
    <dgm:cxn modelId="{20D6DC7B-ED79-4CB7-84B9-1CBD6D750F74}" type="presParOf" srcId="{F2E1F09D-CC53-4C2C-9EE9-FE1C88D74308}" destId="{A5D4F8D3-5AC5-4229-A3AA-8E5646A47D1C}" srcOrd="0" destOrd="0" presId="urn:microsoft.com/office/officeart/2005/8/layout/vProcess5"/>
    <dgm:cxn modelId="{9A7E5297-44EE-4340-A2D6-9235C333A792}" type="presParOf" srcId="{F2E1F09D-CC53-4C2C-9EE9-FE1C88D74308}" destId="{E4001D1E-33CF-4B12-B1C2-D0E2FE1D5DCB}" srcOrd="1" destOrd="0" presId="urn:microsoft.com/office/officeart/2005/8/layout/vProcess5"/>
    <dgm:cxn modelId="{F22686DB-F1D7-4644-8BB4-CE70247972F7}" type="presParOf" srcId="{F2E1F09D-CC53-4C2C-9EE9-FE1C88D74308}" destId="{51B8271F-84D1-42DC-926F-195E231C55B4}" srcOrd="2" destOrd="0" presId="urn:microsoft.com/office/officeart/2005/8/layout/vProcess5"/>
    <dgm:cxn modelId="{00D73F44-89E5-4B53-81F8-158B5327E998}" type="presParOf" srcId="{F2E1F09D-CC53-4C2C-9EE9-FE1C88D74308}" destId="{B177D5E8-612E-46CE-B40D-7F7D725E2854}" srcOrd="3" destOrd="0" presId="urn:microsoft.com/office/officeart/2005/8/layout/vProcess5"/>
    <dgm:cxn modelId="{FF2B4694-B230-4ABA-84D9-5C36C0D41960}" type="presParOf" srcId="{F2E1F09D-CC53-4C2C-9EE9-FE1C88D74308}" destId="{2AE498A2-DE7C-4D61-B799-EEDF4423FC5A}" srcOrd="4" destOrd="0" presId="urn:microsoft.com/office/officeart/2005/8/layout/vProcess5"/>
    <dgm:cxn modelId="{1208303D-9CF5-4EFB-9F4C-A5FB17E4A77C}" type="presParOf" srcId="{F2E1F09D-CC53-4C2C-9EE9-FE1C88D74308}" destId="{B1C9B13B-0B88-468D-ADC1-E3324E7188E2}" srcOrd="5" destOrd="0" presId="urn:microsoft.com/office/officeart/2005/8/layout/vProcess5"/>
    <dgm:cxn modelId="{8541C32A-B382-4488-B037-532C35B4D745}" type="presParOf" srcId="{F2E1F09D-CC53-4C2C-9EE9-FE1C88D74308}" destId="{C25BFBBC-7083-406E-BF12-51E37232F668}" srcOrd="6" destOrd="0" presId="urn:microsoft.com/office/officeart/2005/8/layout/vProcess5"/>
    <dgm:cxn modelId="{0710DA3D-5D29-4E7B-B57B-7C1D500B5358}" type="presParOf" srcId="{F2E1F09D-CC53-4C2C-9EE9-FE1C88D74308}" destId="{AB92BA16-AFB8-4D27-8CCB-B80D262050B0}" srcOrd="7" destOrd="0" presId="urn:microsoft.com/office/officeart/2005/8/layout/vProcess5"/>
    <dgm:cxn modelId="{443E8383-7763-49AE-A9DB-A0266B1A86BD}" type="presParOf" srcId="{F2E1F09D-CC53-4C2C-9EE9-FE1C88D74308}" destId="{092E738E-E564-4BB6-BA84-92688816AE54}" srcOrd="8" destOrd="0" presId="urn:microsoft.com/office/officeart/2005/8/layout/vProcess5"/>
    <dgm:cxn modelId="{658F631A-3CFD-408A-88FA-0E65366DE4C4}" type="presParOf" srcId="{F2E1F09D-CC53-4C2C-9EE9-FE1C88D74308}" destId="{84D77310-CE0A-4367-B83C-0110F899CE26}" srcOrd="9" destOrd="0" presId="urn:microsoft.com/office/officeart/2005/8/layout/vProcess5"/>
    <dgm:cxn modelId="{ED739826-EC04-49CD-8F28-5F2C78A8ACB8}" type="presParOf" srcId="{F2E1F09D-CC53-4C2C-9EE9-FE1C88D74308}" destId="{C10F6171-40A5-479F-BD91-EDFB9A359890}" srcOrd="10" destOrd="0" presId="urn:microsoft.com/office/officeart/2005/8/layout/vProcess5"/>
    <dgm:cxn modelId="{78B0F669-1DC8-4C7E-ADCA-23AE5105A7EC}" type="presParOf" srcId="{F2E1F09D-CC53-4C2C-9EE9-FE1C88D74308}" destId="{32FBC6B2-7B4C-45BA-A78E-0C0A04C9BA2F}"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DECC8C-CDDF-489C-B0AA-79BA82D8EDEB}" type="doc">
      <dgm:prSet loTypeId="urn:microsoft.com/office/officeart/2005/8/layout/hProcess9" loCatId="process" qsTypeId="urn:microsoft.com/office/officeart/2005/8/quickstyle/3d1" qsCatId="3D" csTypeId="urn:microsoft.com/office/officeart/2005/8/colors/accent1_2" csCatId="accent1" phldr="1"/>
      <dgm:spPr/>
    </dgm:pt>
    <dgm:pt modelId="{2D33D2DC-BEA0-4E47-ABA7-17F0FCFEE904}">
      <dgm:prSet phldrT="[Texto]"/>
      <dgm:spPr/>
      <dgm:t>
        <a:bodyPr/>
        <a:lstStyle/>
        <a:p>
          <a:r>
            <a:rPr lang="en-US" dirty="0" smtClean="0"/>
            <a:t>New categories</a:t>
          </a:r>
        </a:p>
        <a:p>
          <a:r>
            <a:rPr lang="en-US" dirty="0" smtClean="0"/>
            <a:t>or higher</a:t>
          </a:r>
        </a:p>
        <a:p>
          <a:r>
            <a:rPr lang="en-US" dirty="0" smtClean="0"/>
            <a:t>frequencies</a:t>
          </a:r>
          <a:endParaRPr lang="en-US" dirty="0"/>
        </a:p>
      </dgm:t>
    </dgm:pt>
    <dgm:pt modelId="{23997910-C0C2-4303-A57C-8B1EF3AF8628}" type="parTrans" cxnId="{9A7492E8-B075-4A95-A934-1DC0B6EB16AF}">
      <dgm:prSet/>
      <dgm:spPr/>
      <dgm:t>
        <a:bodyPr/>
        <a:lstStyle/>
        <a:p>
          <a:endParaRPr lang="es-ES"/>
        </a:p>
      </dgm:t>
    </dgm:pt>
    <dgm:pt modelId="{80802E35-54C3-4CD9-8DC1-B25EB75D9CF9}" type="sibTrans" cxnId="{9A7492E8-B075-4A95-A934-1DC0B6EB16AF}">
      <dgm:prSet/>
      <dgm:spPr/>
      <dgm:t>
        <a:bodyPr/>
        <a:lstStyle/>
        <a:p>
          <a:endParaRPr lang="es-ES"/>
        </a:p>
      </dgm:t>
    </dgm:pt>
    <dgm:pt modelId="{5D7402D2-5A00-4B56-9035-BAE79A615BE5}">
      <dgm:prSet phldrT="[Texto]"/>
      <dgm:spPr/>
      <dgm:t>
        <a:bodyPr/>
        <a:lstStyle/>
        <a:p>
          <a:r>
            <a:rPr lang="en-US" dirty="0" smtClean="0"/>
            <a:t>New formats</a:t>
          </a:r>
        </a:p>
        <a:p>
          <a:r>
            <a:rPr lang="en-US" dirty="0" smtClean="0"/>
            <a:t>(SDMX and human readable)</a:t>
          </a:r>
          <a:endParaRPr lang="en-US" dirty="0"/>
        </a:p>
      </dgm:t>
    </dgm:pt>
    <dgm:pt modelId="{4AA7F0E7-E18C-4200-9092-50566084449C}" type="parTrans" cxnId="{3E1F7B89-19F6-4AFC-895C-7A1FDF89652B}">
      <dgm:prSet/>
      <dgm:spPr/>
      <dgm:t>
        <a:bodyPr/>
        <a:lstStyle/>
        <a:p>
          <a:endParaRPr lang="es-ES"/>
        </a:p>
      </dgm:t>
    </dgm:pt>
    <dgm:pt modelId="{7E6F6DB2-239F-44EB-AD59-9EB6915A2DA2}" type="sibTrans" cxnId="{3E1F7B89-19F6-4AFC-895C-7A1FDF89652B}">
      <dgm:prSet/>
      <dgm:spPr/>
      <dgm:t>
        <a:bodyPr/>
        <a:lstStyle/>
        <a:p>
          <a:endParaRPr lang="es-ES"/>
        </a:p>
      </dgm:t>
    </dgm:pt>
    <dgm:pt modelId="{7CE5170A-9054-44B9-BA6E-33CEB385707F}">
      <dgm:prSet phldrT="[Texto]"/>
      <dgm:spPr/>
      <dgm:t>
        <a:bodyPr/>
        <a:lstStyle/>
        <a:p>
          <a:r>
            <a:rPr lang="en-US" dirty="0" smtClean="0"/>
            <a:t>New NSDP </a:t>
          </a:r>
          <a:r>
            <a:rPr lang="en-US" noProof="0" dirty="0" smtClean="0"/>
            <a:t>design</a:t>
          </a:r>
          <a:r>
            <a:rPr lang="en-US" dirty="0" smtClean="0"/>
            <a:t> </a:t>
          </a:r>
          <a:endParaRPr lang="en-US" dirty="0"/>
        </a:p>
      </dgm:t>
    </dgm:pt>
    <dgm:pt modelId="{7732C54F-D95D-4FDF-AC79-4722E2D4BF39}" type="parTrans" cxnId="{4F6F8F8C-9E3A-4A3B-A199-5EE90AE97D7E}">
      <dgm:prSet/>
      <dgm:spPr/>
      <dgm:t>
        <a:bodyPr/>
        <a:lstStyle/>
        <a:p>
          <a:endParaRPr lang="es-ES"/>
        </a:p>
      </dgm:t>
    </dgm:pt>
    <dgm:pt modelId="{6BE7A0F0-E37D-4538-A386-A38823AAE708}" type="sibTrans" cxnId="{4F6F8F8C-9E3A-4A3B-A199-5EE90AE97D7E}">
      <dgm:prSet/>
      <dgm:spPr/>
      <dgm:t>
        <a:bodyPr/>
        <a:lstStyle/>
        <a:p>
          <a:endParaRPr lang="es-ES"/>
        </a:p>
      </dgm:t>
    </dgm:pt>
    <dgm:pt modelId="{76489E93-80A2-4E6A-AAD3-4D603FB1C2E8}">
      <dgm:prSet phldrT="[Texto]"/>
      <dgm:spPr/>
      <dgm:t>
        <a:bodyPr/>
        <a:lstStyle/>
        <a:p>
          <a:r>
            <a:rPr lang="en-US" dirty="0" smtClean="0"/>
            <a:t>Longer time series (&gt;= 5 years)</a:t>
          </a:r>
          <a:endParaRPr lang="en-US" dirty="0"/>
        </a:p>
      </dgm:t>
    </dgm:pt>
    <dgm:pt modelId="{EE01B051-079B-46CB-98C0-0308CA19BC08}" type="parTrans" cxnId="{F93FE735-414B-46E1-872C-B8A2FFDD3A45}">
      <dgm:prSet/>
      <dgm:spPr/>
      <dgm:t>
        <a:bodyPr/>
        <a:lstStyle/>
        <a:p>
          <a:endParaRPr lang="es-ES"/>
        </a:p>
      </dgm:t>
    </dgm:pt>
    <dgm:pt modelId="{122C004F-A6A9-457A-BFD0-F8822D989737}" type="sibTrans" cxnId="{F93FE735-414B-46E1-872C-B8A2FFDD3A45}">
      <dgm:prSet/>
      <dgm:spPr/>
      <dgm:t>
        <a:bodyPr/>
        <a:lstStyle/>
        <a:p>
          <a:endParaRPr lang="es-ES"/>
        </a:p>
      </dgm:t>
    </dgm:pt>
    <dgm:pt modelId="{BD9D2F50-6ECA-4A09-A5DD-827B72C9C2FD}" type="pres">
      <dgm:prSet presAssocID="{E6DECC8C-CDDF-489C-B0AA-79BA82D8EDEB}" presName="CompostProcess" presStyleCnt="0">
        <dgm:presLayoutVars>
          <dgm:dir/>
          <dgm:resizeHandles val="exact"/>
        </dgm:presLayoutVars>
      </dgm:prSet>
      <dgm:spPr/>
    </dgm:pt>
    <dgm:pt modelId="{59596134-0F1C-458C-B166-86D40C80FD30}" type="pres">
      <dgm:prSet presAssocID="{E6DECC8C-CDDF-489C-B0AA-79BA82D8EDEB}" presName="arrow" presStyleLbl="bgShp" presStyleIdx="0" presStyleCnt="1"/>
      <dgm:spPr/>
    </dgm:pt>
    <dgm:pt modelId="{58D79D8F-47AD-4F55-AAD8-FBBC16F7E2AB}" type="pres">
      <dgm:prSet presAssocID="{E6DECC8C-CDDF-489C-B0AA-79BA82D8EDEB}" presName="linearProcess" presStyleCnt="0"/>
      <dgm:spPr/>
    </dgm:pt>
    <dgm:pt modelId="{C86E7536-CEE5-4407-8116-E5EF6829C0C8}" type="pres">
      <dgm:prSet presAssocID="{76489E93-80A2-4E6A-AAD3-4D603FB1C2E8}" presName="textNode" presStyleLbl="node1" presStyleIdx="0" presStyleCnt="4">
        <dgm:presLayoutVars>
          <dgm:bulletEnabled val="1"/>
        </dgm:presLayoutVars>
      </dgm:prSet>
      <dgm:spPr/>
      <dgm:t>
        <a:bodyPr/>
        <a:lstStyle/>
        <a:p>
          <a:endParaRPr lang="es-ES"/>
        </a:p>
      </dgm:t>
    </dgm:pt>
    <dgm:pt modelId="{49A6DBF8-2F92-40C4-847A-0D4F5D4DFEEE}" type="pres">
      <dgm:prSet presAssocID="{122C004F-A6A9-457A-BFD0-F8822D989737}" presName="sibTrans" presStyleCnt="0"/>
      <dgm:spPr/>
    </dgm:pt>
    <dgm:pt modelId="{A5EC58C3-E509-42D9-AEBE-FBEED6787D15}" type="pres">
      <dgm:prSet presAssocID="{2D33D2DC-BEA0-4E47-ABA7-17F0FCFEE904}" presName="textNode" presStyleLbl="node1" presStyleIdx="1" presStyleCnt="4">
        <dgm:presLayoutVars>
          <dgm:bulletEnabled val="1"/>
        </dgm:presLayoutVars>
      </dgm:prSet>
      <dgm:spPr/>
      <dgm:t>
        <a:bodyPr/>
        <a:lstStyle/>
        <a:p>
          <a:endParaRPr lang="es-ES"/>
        </a:p>
      </dgm:t>
    </dgm:pt>
    <dgm:pt modelId="{5B2B3BB7-3F6F-4D32-85C3-DF31C533B937}" type="pres">
      <dgm:prSet presAssocID="{80802E35-54C3-4CD9-8DC1-B25EB75D9CF9}" presName="sibTrans" presStyleCnt="0"/>
      <dgm:spPr/>
    </dgm:pt>
    <dgm:pt modelId="{8B5D7EF4-F2EE-4D3D-A814-929A5610083E}" type="pres">
      <dgm:prSet presAssocID="{5D7402D2-5A00-4B56-9035-BAE79A615BE5}" presName="textNode" presStyleLbl="node1" presStyleIdx="2" presStyleCnt="4">
        <dgm:presLayoutVars>
          <dgm:bulletEnabled val="1"/>
        </dgm:presLayoutVars>
      </dgm:prSet>
      <dgm:spPr/>
      <dgm:t>
        <a:bodyPr/>
        <a:lstStyle/>
        <a:p>
          <a:endParaRPr lang="es-ES"/>
        </a:p>
      </dgm:t>
    </dgm:pt>
    <dgm:pt modelId="{DA3A2B13-D25C-450D-ABDF-B47647F9C234}" type="pres">
      <dgm:prSet presAssocID="{7E6F6DB2-239F-44EB-AD59-9EB6915A2DA2}" presName="sibTrans" presStyleCnt="0"/>
      <dgm:spPr/>
    </dgm:pt>
    <dgm:pt modelId="{CB272B6F-28C9-4869-846B-C534D089AA55}" type="pres">
      <dgm:prSet presAssocID="{7CE5170A-9054-44B9-BA6E-33CEB385707F}" presName="textNode" presStyleLbl="node1" presStyleIdx="3" presStyleCnt="4" custLinFactNeighborX="-15821" custLinFactNeighborY="-1164">
        <dgm:presLayoutVars>
          <dgm:bulletEnabled val="1"/>
        </dgm:presLayoutVars>
      </dgm:prSet>
      <dgm:spPr/>
      <dgm:t>
        <a:bodyPr/>
        <a:lstStyle/>
        <a:p>
          <a:endParaRPr lang="es-ES"/>
        </a:p>
      </dgm:t>
    </dgm:pt>
  </dgm:ptLst>
  <dgm:cxnLst>
    <dgm:cxn modelId="{3E1F7B89-19F6-4AFC-895C-7A1FDF89652B}" srcId="{E6DECC8C-CDDF-489C-B0AA-79BA82D8EDEB}" destId="{5D7402D2-5A00-4B56-9035-BAE79A615BE5}" srcOrd="2" destOrd="0" parTransId="{4AA7F0E7-E18C-4200-9092-50566084449C}" sibTransId="{7E6F6DB2-239F-44EB-AD59-9EB6915A2DA2}"/>
    <dgm:cxn modelId="{F93FE735-414B-46E1-872C-B8A2FFDD3A45}" srcId="{E6DECC8C-CDDF-489C-B0AA-79BA82D8EDEB}" destId="{76489E93-80A2-4E6A-AAD3-4D603FB1C2E8}" srcOrd="0" destOrd="0" parTransId="{EE01B051-079B-46CB-98C0-0308CA19BC08}" sibTransId="{122C004F-A6A9-457A-BFD0-F8822D989737}"/>
    <dgm:cxn modelId="{9A7492E8-B075-4A95-A934-1DC0B6EB16AF}" srcId="{E6DECC8C-CDDF-489C-B0AA-79BA82D8EDEB}" destId="{2D33D2DC-BEA0-4E47-ABA7-17F0FCFEE904}" srcOrd="1" destOrd="0" parTransId="{23997910-C0C2-4303-A57C-8B1EF3AF8628}" sibTransId="{80802E35-54C3-4CD9-8DC1-B25EB75D9CF9}"/>
    <dgm:cxn modelId="{06EE6EE0-22A1-443D-A030-FF72436B824E}" type="presOf" srcId="{2D33D2DC-BEA0-4E47-ABA7-17F0FCFEE904}" destId="{A5EC58C3-E509-42D9-AEBE-FBEED6787D15}" srcOrd="0" destOrd="0" presId="urn:microsoft.com/office/officeart/2005/8/layout/hProcess9"/>
    <dgm:cxn modelId="{E43FDDC5-04F5-431B-962D-71ACCD66BB55}" type="presOf" srcId="{5D7402D2-5A00-4B56-9035-BAE79A615BE5}" destId="{8B5D7EF4-F2EE-4D3D-A814-929A5610083E}" srcOrd="0" destOrd="0" presId="urn:microsoft.com/office/officeart/2005/8/layout/hProcess9"/>
    <dgm:cxn modelId="{5E27AA77-9030-44B9-8719-C2FD9D2C702F}" type="presOf" srcId="{76489E93-80A2-4E6A-AAD3-4D603FB1C2E8}" destId="{C86E7536-CEE5-4407-8116-E5EF6829C0C8}" srcOrd="0" destOrd="0" presId="urn:microsoft.com/office/officeart/2005/8/layout/hProcess9"/>
    <dgm:cxn modelId="{4F6F8F8C-9E3A-4A3B-A199-5EE90AE97D7E}" srcId="{E6DECC8C-CDDF-489C-B0AA-79BA82D8EDEB}" destId="{7CE5170A-9054-44B9-BA6E-33CEB385707F}" srcOrd="3" destOrd="0" parTransId="{7732C54F-D95D-4FDF-AC79-4722E2D4BF39}" sibTransId="{6BE7A0F0-E37D-4538-A386-A38823AAE708}"/>
    <dgm:cxn modelId="{7BF80672-3265-496D-84FB-8C5890A6B376}" type="presOf" srcId="{E6DECC8C-CDDF-489C-B0AA-79BA82D8EDEB}" destId="{BD9D2F50-6ECA-4A09-A5DD-827B72C9C2FD}" srcOrd="0" destOrd="0" presId="urn:microsoft.com/office/officeart/2005/8/layout/hProcess9"/>
    <dgm:cxn modelId="{FE9B5188-BD11-4F8C-81AE-8655D87E303B}" type="presOf" srcId="{7CE5170A-9054-44B9-BA6E-33CEB385707F}" destId="{CB272B6F-28C9-4869-846B-C534D089AA55}" srcOrd="0" destOrd="0" presId="urn:microsoft.com/office/officeart/2005/8/layout/hProcess9"/>
    <dgm:cxn modelId="{F91AFB05-D12D-4294-8EFA-702D9C838A2E}" type="presParOf" srcId="{BD9D2F50-6ECA-4A09-A5DD-827B72C9C2FD}" destId="{59596134-0F1C-458C-B166-86D40C80FD30}" srcOrd="0" destOrd="0" presId="urn:microsoft.com/office/officeart/2005/8/layout/hProcess9"/>
    <dgm:cxn modelId="{72AA5D59-1DAE-4EAC-BFF6-66D264CE1E51}" type="presParOf" srcId="{BD9D2F50-6ECA-4A09-A5DD-827B72C9C2FD}" destId="{58D79D8F-47AD-4F55-AAD8-FBBC16F7E2AB}" srcOrd="1" destOrd="0" presId="urn:microsoft.com/office/officeart/2005/8/layout/hProcess9"/>
    <dgm:cxn modelId="{666A9984-0278-4DC4-BF70-D3EB519E1DE4}" type="presParOf" srcId="{58D79D8F-47AD-4F55-AAD8-FBBC16F7E2AB}" destId="{C86E7536-CEE5-4407-8116-E5EF6829C0C8}" srcOrd="0" destOrd="0" presId="urn:microsoft.com/office/officeart/2005/8/layout/hProcess9"/>
    <dgm:cxn modelId="{F242444A-5F25-4529-8890-CE1135270EB4}" type="presParOf" srcId="{58D79D8F-47AD-4F55-AAD8-FBBC16F7E2AB}" destId="{49A6DBF8-2F92-40C4-847A-0D4F5D4DFEEE}" srcOrd="1" destOrd="0" presId="urn:microsoft.com/office/officeart/2005/8/layout/hProcess9"/>
    <dgm:cxn modelId="{0C02C94C-2673-48FD-9897-499DAD225B03}" type="presParOf" srcId="{58D79D8F-47AD-4F55-AAD8-FBBC16F7E2AB}" destId="{A5EC58C3-E509-42D9-AEBE-FBEED6787D15}" srcOrd="2" destOrd="0" presId="urn:microsoft.com/office/officeart/2005/8/layout/hProcess9"/>
    <dgm:cxn modelId="{0116ED3E-72B6-4B85-B2C3-AE583AC032F2}" type="presParOf" srcId="{58D79D8F-47AD-4F55-AAD8-FBBC16F7E2AB}" destId="{5B2B3BB7-3F6F-4D32-85C3-DF31C533B937}" srcOrd="3" destOrd="0" presId="urn:microsoft.com/office/officeart/2005/8/layout/hProcess9"/>
    <dgm:cxn modelId="{3A11943E-A7EB-4932-8E1A-627F1C236882}" type="presParOf" srcId="{58D79D8F-47AD-4F55-AAD8-FBBC16F7E2AB}" destId="{8B5D7EF4-F2EE-4D3D-A814-929A5610083E}" srcOrd="4" destOrd="0" presId="urn:microsoft.com/office/officeart/2005/8/layout/hProcess9"/>
    <dgm:cxn modelId="{4AEB0408-29CD-427A-8752-10716461B499}" type="presParOf" srcId="{58D79D8F-47AD-4F55-AAD8-FBBC16F7E2AB}" destId="{DA3A2B13-D25C-450D-ABDF-B47647F9C234}" srcOrd="5" destOrd="0" presId="urn:microsoft.com/office/officeart/2005/8/layout/hProcess9"/>
    <dgm:cxn modelId="{008732AF-0131-4CDA-8788-F7D3B90036F6}" type="presParOf" srcId="{58D79D8F-47AD-4F55-AAD8-FBBC16F7E2AB}" destId="{CB272B6F-28C9-4869-846B-C534D089AA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3DB1A5-292A-420F-8AC0-189A04C4D232}" type="doc">
      <dgm:prSet loTypeId="urn:microsoft.com/office/officeart/2005/8/layout/vProcess5" loCatId="process" qsTypeId="urn:microsoft.com/office/officeart/2005/8/quickstyle/3d1" qsCatId="3D" csTypeId="urn:microsoft.com/office/officeart/2005/8/colors/accent1_2" csCatId="accent1" phldr="1"/>
      <dgm:spPr/>
      <dgm:t>
        <a:bodyPr/>
        <a:lstStyle/>
        <a:p>
          <a:endParaRPr lang="en-GB"/>
        </a:p>
      </dgm:t>
    </dgm:pt>
    <dgm:pt modelId="{1250AA1B-11C5-4DF5-BDFE-51B02204A0A4}">
      <dgm:prSet phldrT="[Texto]"/>
      <dgm:spPr/>
      <dgm:t>
        <a:bodyPr/>
        <a:lstStyle/>
        <a:p>
          <a:pPr rtl="0"/>
          <a:r>
            <a:rPr lang="en-US" b="1" noProof="0" dirty="0" smtClean="0"/>
            <a:t>IMF-BE agreement on the DSDs to be used and identification of the SDDS and SDDS Plus series codes</a:t>
          </a:r>
          <a:endParaRPr lang="en-GB" dirty="0"/>
        </a:p>
      </dgm:t>
    </dgm:pt>
    <dgm:pt modelId="{B642A3C1-E083-4E02-B4F5-F3C3DC9431B3}" type="parTrans" cxnId="{CACBAAC6-44E7-49D5-9F09-708B3554DC72}">
      <dgm:prSet/>
      <dgm:spPr/>
      <dgm:t>
        <a:bodyPr/>
        <a:lstStyle/>
        <a:p>
          <a:endParaRPr lang="en-GB"/>
        </a:p>
      </dgm:t>
    </dgm:pt>
    <dgm:pt modelId="{02597F52-D2F7-4E57-B41D-40BE0DB14F03}" type="sibTrans" cxnId="{CACBAAC6-44E7-49D5-9F09-708B3554DC72}">
      <dgm:prSet/>
      <dgm:spPr/>
      <dgm:t>
        <a:bodyPr/>
        <a:lstStyle/>
        <a:p>
          <a:endParaRPr lang="en-GB" dirty="0"/>
        </a:p>
      </dgm:t>
    </dgm:pt>
    <dgm:pt modelId="{753DCC6E-017F-4E57-BDCA-11A10A58FF90}">
      <dgm:prSet/>
      <dgm:spPr/>
      <dgm:t>
        <a:bodyPr/>
        <a:lstStyle/>
        <a:p>
          <a:pPr rtl="0"/>
          <a:r>
            <a:rPr lang="en-US" b="1" noProof="0" dirty="0" smtClean="0"/>
            <a:t>Production of the SDMX-ML files and validation with the IMF</a:t>
          </a:r>
        </a:p>
      </dgm:t>
    </dgm:pt>
    <dgm:pt modelId="{D9EC3030-1D0D-4FDA-8D38-A0CBDAD8B47C}" type="parTrans" cxnId="{CF3D8DA5-3892-40E9-B0B6-3BEBF32B840A}">
      <dgm:prSet/>
      <dgm:spPr/>
      <dgm:t>
        <a:bodyPr/>
        <a:lstStyle/>
        <a:p>
          <a:endParaRPr lang="en-GB"/>
        </a:p>
      </dgm:t>
    </dgm:pt>
    <dgm:pt modelId="{47E5CCE3-0188-4E46-BEA5-3F172447EC33}" type="sibTrans" cxnId="{CF3D8DA5-3892-40E9-B0B6-3BEBF32B840A}">
      <dgm:prSet/>
      <dgm:spPr/>
      <dgm:t>
        <a:bodyPr/>
        <a:lstStyle/>
        <a:p>
          <a:endParaRPr lang="en-GB"/>
        </a:p>
      </dgm:t>
    </dgm:pt>
    <dgm:pt modelId="{F1B30614-6461-4B7B-A3DA-E8B52A784ABF}">
      <dgm:prSet/>
      <dgm:spPr/>
      <dgm:t>
        <a:bodyPr/>
        <a:lstStyle/>
        <a:p>
          <a:pPr rtl="0"/>
          <a:r>
            <a:rPr lang="en-US" b="1" noProof="0" dirty="0" smtClean="0"/>
            <a:t>Mapping SDDS series codes with the internal series codes</a:t>
          </a:r>
        </a:p>
      </dgm:t>
    </dgm:pt>
    <dgm:pt modelId="{D4898AB8-A535-4B75-8449-1B9A7D8DDFAD}" type="parTrans" cxnId="{62FA8904-BAB4-4840-A981-99A6CE909E61}">
      <dgm:prSet/>
      <dgm:spPr/>
      <dgm:t>
        <a:bodyPr/>
        <a:lstStyle/>
        <a:p>
          <a:endParaRPr lang="en-GB"/>
        </a:p>
      </dgm:t>
    </dgm:pt>
    <dgm:pt modelId="{A55CEF22-DA64-4AC2-923C-1BC2A6D79E2F}" type="sibTrans" cxnId="{62FA8904-BAB4-4840-A981-99A6CE909E61}">
      <dgm:prSet/>
      <dgm:spPr/>
      <dgm:t>
        <a:bodyPr/>
        <a:lstStyle/>
        <a:p>
          <a:endParaRPr lang="en-GB" dirty="0"/>
        </a:p>
      </dgm:t>
    </dgm:pt>
    <dgm:pt modelId="{34DA10CA-D4B0-4464-9809-DCE66877FF71}">
      <dgm:prSet/>
      <dgm:spPr/>
      <dgm:t>
        <a:bodyPr/>
        <a:lstStyle/>
        <a:p>
          <a:pPr rtl="0"/>
          <a:r>
            <a:rPr lang="en-US" b="1" noProof="0" dirty="0" smtClean="0"/>
            <a:t>Definition of new dataflows and allocation to  business areas responsible for each dataflow </a:t>
          </a:r>
        </a:p>
      </dgm:t>
    </dgm:pt>
    <dgm:pt modelId="{DB478AE1-8F40-491A-B269-3E99EF89A1B0}" type="parTrans" cxnId="{77A0BA16-34F4-48C3-BF0B-B2BB6EBBE25A}">
      <dgm:prSet/>
      <dgm:spPr/>
      <dgm:t>
        <a:bodyPr/>
        <a:lstStyle/>
        <a:p>
          <a:endParaRPr lang="en-GB"/>
        </a:p>
      </dgm:t>
    </dgm:pt>
    <dgm:pt modelId="{6EBEF101-1D80-4AB0-A20A-7C3F7AF98F54}" type="sibTrans" cxnId="{77A0BA16-34F4-48C3-BF0B-B2BB6EBBE25A}">
      <dgm:prSet/>
      <dgm:spPr/>
      <dgm:t>
        <a:bodyPr/>
        <a:lstStyle/>
        <a:p>
          <a:endParaRPr lang="en-GB" dirty="0"/>
        </a:p>
      </dgm:t>
    </dgm:pt>
    <dgm:pt modelId="{489FEB9E-7DB3-447C-892D-35971F122145}" type="pres">
      <dgm:prSet presAssocID="{0F3DB1A5-292A-420F-8AC0-189A04C4D232}" presName="outerComposite" presStyleCnt="0">
        <dgm:presLayoutVars>
          <dgm:chMax val="5"/>
          <dgm:dir/>
          <dgm:resizeHandles val="exact"/>
        </dgm:presLayoutVars>
      </dgm:prSet>
      <dgm:spPr/>
      <dgm:t>
        <a:bodyPr/>
        <a:lstStyle/>
        <a:p>
          <a:endParaRPr lang="en-GB"/>
        </a:p>
      </dgm:t>
    </dgm:pt>
    <dgm:pt modelId="{C50120E1-67D9-49F0-8825-A3FD3A6A0991}" type="pres">
      <dgm:prSet presAssocID="{0F3DB1A5-292A-420F-8AC0-189A04C4D232}" presName="dummyMaxCanvas" presStyleCnt="0">
        <dgm:presLayoutVars/>
      </dgm:prSet>
      <dgm:spPr/>
      <dgm:t>
        <a:bodyPr/>
        <a:lstStyle/>
        <a:p>
          <a:endParaRPr lang="es-ES"/>
        </a:p>
      </dgm:t>
    </dgm:pt>
    <dgm:pt modelId="{9E7169FD-82E5-473C-B78A-9DB0EE30440B}" type="pres">
      <dgm:prSet presAssocID="{0F3DB1A5-292A-420F-8AC0-189A04C4D232}" presName="FourNodes_1" presStyleLbl="node1" presStyleIdx="0" presStyleCnt="4">
        <dgm:presLayoutVars>
          <dgm:bulletEnabled val="1"/>
        </dgm:presLayoutVars>
      </dgm:prSet>
      <dgm:spPr/>
      <dgm:t>
        <a:bodyPr/>
        <a:lstStyle/>
        <a:p>
          <a:endParaRPr lang="en-GB"/>
        </a:p>
      </dgm:t>
    </dgm:pt>
    <dgm:pt modelId="{9456C404-A573-4FF5-A19C-031181585992}" type="pres">
      <dgm:prSet presAssocID="{0F3DB1A5-292A-420F-8AC0-189A04C4D232}" presName="FourNodes_2" presStyleLbl="node1" presStyleIdx="1" presStyleCnt="4">
        <dgm:presLayoutVars>
          <dgm:bulletEnabled val="1"/>
        </dgm:presLayoutVars>
      </dgm:prSet>
      <dgm:spPr/>
      <dgm:t>
        <a:bodyPr/>
        <a:lstStyle/>
        <a:p>
          <a:endParaRPr lang="en-GB"/>
        </a:p>
      </dgm:t>
    </dgm:pt>
    <dgm:pt modelId="{63F9EE0C-19E5-4AF6-8E97-2AF395036E43}" type="pres">
      <dgm:prSet presAssocID="{0F3DB1A5-292A-420F-8AC0-189A04C4D232}" presName="FourNodes_3" presStyleLbl="node1" presStyleIdx="2" presStyleCnt="4">
        <dgm:presLayoutVars>
          <dgm:bulletEnabled val="1"/>
        </dgm:presLayoutVars>
      </dgm:prSet>
      <dgm:spPr/>
      <dgm:t>
        <a:bodyPr/>
        <a:lstStyle/>
        <a:p>
          <a:endParaRPr lang="en-GB"/>
        </a:p>
      </dgm:t>
    </dgm:pt>
    <dgm:pt modelId="{D0A2BA82-5912-4BC4-A624-73CC2901394F}" type="pres">
      <dgm:prSet presAssocID="{0F3DB1A5-292A-420F-8AC0-189A04C4D232}" presName="FourNodes_4" presStyleLbl="node1" presStyleIdx="3" presStyleCnt="4">
        <dgm:presLayoutVars>
          <dgm:bulletEnabled val="1"/>
        </dgm:presLayoutVars>
      </dgm:prSet>
      <dgm:spPr/>
      <dgm:t>
        <a:bodyPr/>
        <a:lstStyle/>
        <a:p>
          <a:endParaRPr lang="en-GB"/>
        </a:p>
      </dgm:t>
    </dgm:pt>
    <dgm:pt modelId="{FE26C875-CE57-4108-BCD9-7B51CA1BE253}" type="pres">
      <dgm:prSet presAssocID="{0F3DB1A5-292A-420F-8AC0-189A04C4D232}" presName="FourConn_1-2" presStyleLbl="fgAccFollowNode1" presStyleIdx="0" presStyleCnt="3">
        <dgm:presLayoutVars>
          <dgm:bulletEnabled val="1"/>
        </dgm:presLayoutVars>
      </dgm:prSet>
      <dgm:spPr/>
      <dgm:t>
        <a:bodyPr/>
        <a:lstStyle/>
        <a:p>
          <a:endParaRPr lang="en-GB"/>
        </a:p>
      </dgm:t>
    </dgm:pt>
    <dgm:pt modelId="{EFA864E8-D7DC-4708-AB4B-470E2DA6211C}" type="pres">
      <dgm:prSet presAssocID="{0F3DB1A5-292A-420F-8AC0-189A04C4D232}" presName="FourConn_2-3" presStyleLbl="fgAccFollowNode1" presStyleIdx="1" presStyleCnt="3">
        <dgm:presLayoutVars>
          <dgm:bulletEnabled val="1"/>
        </dgm:presLayoutVars>
      </dgm:prSet>
      <dgm:spPr/>
      <dgm:t>
        <a:bodyPr/>
        <a:lstStyle/>
        <a:p>
          <a:endParaRPr lang="en-GB"/>
        </a:p>
      </dgm:t>
    </dgm:pt>
    <dgm:pt modelId="{FBCB6D7E-48EB-4EC9-8D74-CDD32EA98563}" type="pres">
      <dgm:prSet presAssocID="{0F3DB1A5-292A-420F-8AC0-189A04C4D232}" presName="FourConn_3-4" presStyleLbl="fgAccFollowNode1" presStyleIdx="2" presStyleCnt="3">
        <dgm:presLayoutVars>
          <dgm:bulletEnabled val="1"/>
        </dgm:presLayoutVars>
      </dgm:prSet>
      <dgm:spPr/>
      <dgm:t>
        <a:bodyPr/>
        <a:lstStyle/>
        <a:p>
          <a:endParaRPr lang="en-GB"/>
        </a:p>
      </dgm:t>
    </dgm:pt>
    <dgm:pt modelId="{DCC74628-F460-4B61-A24B-B27860A29128}" type="pres">
      <dgm:prSet presAssocID="{0F3DB1A5-292A-420F-8AC0-189A04C4D232}" presName="FourNodes_1_text" presStyleLbl="node1" presStyleIdx="3" presStyleCnt="4">
        <dgm:presLayoutVars>
          <dgm:bulletEnabled val="1"/>
        </dgm:presLayoutVars>
      </dgm:prSet>
      <dgm:spPr/>
      <dgm:t>
        <a:bodyPr/>
        <a:lstStyle/>
        <a:p>
          <a:endParaRPr lang="en-GB"/>
        </a:p>
      </dgm:t>
    </dgm:pt>
    <dgm:pt modelId="{ADFA0F92-855D-4037-9070-DA7018D561C8}" type="pres">
      <dgm:prSet presAssocID="{0F3DB1A5-292A-420F-8AC0-189A04C4D232}" presName="FourNodes_2_text" presStyleLbl="node1" presStyleIdx="3" presStyleCnt="4">
        <dgm:presLayoutVars>
          <dgm:bulletEnabled val="1"/>
        </dgm:presLayoutVars>
      </dgm:prSet>
      <dgm:spPr/>
      <dgm:t>
        <a:bodyPr/>
        <a:lstStyle/>
        <a:p>
          <a:endParaRPr lang="en-GB"/>
        </a:p>
      </dgm:t>
    </dgm:pt>
    <dgm:pt modelId="{F14D3247-69C4-48BB-9F45-0BAD26FC8F7A}" type="pres">
      <dgm:prSet presAssocID="{0F3DB1A5-292A-420F-8AC0-189A04C4D232}" presName="FourNodes_3_text" presStyleLbl="node1" presStyleIdx="3" presStyleCnt="4">
        <dgm:presLayoutVars>
          <dgm:bulletEnabled val="1"/>
        </dgm:presLayoutVars>
      </dgm:prSet>
      <dgm:spPr/>
      <dgm:t>
        <a:bodyPr/>
        <a:lstStyle/>
        <a:p>
          <a:endParaRPr lang="en-GB"/>
        </a:p>
      </dgm:t>
    </dgm:pt>
    <dgm:pt modelId="{C0015A20-198E-4CA5-B4AC-A6342B90FB08}" type="pres">
      <dgm:prSet presAssocID="{0F3DB1A5-292A-420F-8AC0-189A04C4D232}" presName="FourNodes_4_text" presStyleLbl="node1" presStyleIdx="3" presStyleCnt="4">
        <dgm:presLayoutVars>
          <dgm:bulletEnabled val="1"/>
        </dgm:presLayoutVars>
      </dgm:prSet>
      <dgm:spPr/>
      <dgm:t>
        <a:bodyPr/>
        <a:lstStyle/>
        <a:p>
          <a:endParaRPr lang="en-GB"/>
        </a:p>
      </dgm:t>
    </dgm:pt>
  </dgm:ptLst>
  <dgm:cxnLst>
    <dgm:cxn modelId="{CF3D8DA5-3892-40E9-B0B6-3BEBF32B840A}" srcId="{0F3DB1A5-292A-420F-8AC0-189A04C4D232}" destId="{753DCC6E-017F-4E57-BDCA-11A10A58FF90}" srcOrd="3" destOrd="0" parTransId="{D9EC3030-1D0D-4FDA-8D38-A0CBDAD8B47C}" sibTransId="{47E5CCE3-0188-4E46-BEA5-3F172447EC33}"/>
    <dgm:cxn modelId="{38EA4130-76B4-46A2-9138-9AA8E0AE91FC}" type="presOf" srcId="{1250AA1B-11C5-4DF5-BDFE-51B02204A0A4}" destId="{DCC74628-F460-4B61-A24B-B27860A29128}" srcOrd="1" destOrd="0" presId="urn:microsoft.com/office/officeart/2005/8/layout/vProcess5"/>
    <dgm:cxn modelId="{44EF22DD-D2A0-4ACB-B01C-5BA1386F29D4}" type="presOf" srcId="{753DCC6E-017F-4E57-BDCA-11A10A58FF90}" destId="{C0015A20-198E-4CA5-B4AC-A6342B90FB08}" srcOrd="1" destOrd="0" presId="urn:microsoft.com/office/officeart/2005/8/layout/vProcess5"/>
    <dgm:cxn modelId="{89402E5E-96F0-44CA-88E4-22FF11AE3BB7}" type="presOf" srcId="{34DA10CA-D4B0-4464-9809-DCE66877FF71}" destId="{F14D3247-69C4-48BB-9F45-0BAD26FC8F7A}" srcOrd="1" destOrd="0" presId="urn:microsoft.com/office/officeart/2005/8/layout/vProcess5"/>
    <dgm:cxn modelId="{0FD47B58-094B-4F02-9723-0F7A8886F271}" type="presOf" srcId="{753DCC6E-017F-4E57-BDCA-11A10A58FF90}" destId="{D0A2BA82-5912-4BC4-A624-73CC2901394F}" srcOrd="0" destOrd="0" presId="urn:microsoft.com/office/officeart/2005/8/layout/vProcess5"/>
    <dgm:cxn modelId="{77A0BA16-34F4-48C3-BF0B-B2BB6EBBE25A}" srcId="{0F3DB1A5-292A-420F-8AC0-189A04C4D232}" destId="{34DA10CA-D4B0-4464-9809-DCE66877FF71}" srcOrd="2" destOrd="0" parTransId="{DB478AE1-8F40-491A-B269-3E99EF89A1B0}" sibTransId="{6EBEF101-1D80-4AB0-A20A-7C3F7AF98F54}"/>
    <dgm:cxn modelId="{075D28F0-FB2E-4566-9F6D-7C3EDCECD005}" type="presOf" srcId="{F1B30614-6461-4B7B-A3DA-E8B52A784ABF}" destId="{ADFA0F92-855D-4037-9070-DA7018D561C8}" srcOrd="1" destOrd="0" presId="urn:microsoft.com/office/officeart/2005/8/layout/vProcess5"/>
    <dgm:cxn modelId="{97D5B068-03FE-4A09-96CD-AB1A0AD9D33B}" type="presOf" srcId="{0F3DB1A5-292A-420F-8AC0-189A04C4D232}" destId="{489FEB9E-7DB3-447C-892D-35971F122145}" srcOrd="0" destOrd="0" presId="urn:microsoft.com/office/officeart/2005/8/layout/vProcess5"/>
    <dgm:cxn modelId="{6F80EAF0-680D-4BDB-B659-276BC7A16EAB}" type="presOf" srcId="{6EBEF101-1D80-4AB0-A20A-7C3F7AF98F54}" destId="{FBCB6D7E-48EB-4EC9-8D74-CDD32EA98563}" srcOrd="0" destOrd="0" presId="urn:microsoft.com/office/officeart/2005/8/layout/vProcess5"/>
    <dgm:cxn modelId="{CACBAAC6-44E7-49D5-9F09-708B3554DC72}" srcId="{0F3DB1A5-292A-420F-8AC0-189A04C4D232}" destId="{1250AA1B-11C5-4DF5-BDFE-51B02204A0A4}" srcOrd="0" destOrd="0" parTransId="{B642A3C1-E083-4E02-B4F5-F3C3DC9431B3}" sibTransId="{02597F52-D2F7-4E57-B41D-40BE0DB14F03}"/>
    <dgm:cxn modelId="{96584751-A050-4D73-A725-64FB7EAE6980}" type="presOf" srcId="{A55CEF22-DA64-4AC2-923C-1BC2A6D79E2F}" destId="{EFA864E8-D7DC-4708-AB4B-470E2DA6211C}" srcOrd="0" destOrd="0" presId="urn:microsoft.com/office/officeart/2005/8/layout/vProcess5"/>
    <dgm:cxn modelId="{BEAC4990-D006-47A5-AF44-4D482E467CD8}" type="presOf" srcId="{34DA10CA-D4B0-4464-9809-DCE66877FF71}" destId="{63F9EE0C-19E5-4AF6-8E97-2AF395036E43}" srcOrd="0" destOrd="0" presId="urn:microsoft.com/office/officeart/2005/8/layout/vProcess5"/>
    <dgm:cxn modelId="{DB41B869-B152-4CA7-B504-67989C0C11B4}" type="presOf" srcId="{1250AA1B-11C5-4DF5-BDFE-51B02204A0A4}" destId="{9E7169FD-82E5-473C-B78A-9DB0EE30440B}" srcOrd="0" destOrd="0" presId="urn:microsoft.com/office/officeart/2005/8/layout/vProcess5"/>
    <dgm:cxn modelId="{2365600B-3365-4008-9035-37ADBD8EA3B5}" type="presOf" srcId="{02597F52-D2F7-4E57-B41D-40BE0DB14F03}" destId="{FE26C875-CE57-4108-BCD9-7B51CA1BE253}" srcOrd="0" destOrd="0" presId="urn:microsoft.com/office/officeart/2005/8/layout/vProcess5"/>
    <dgm:cxn modelId="{23F8AF68-66A0-4D82-9CC4-ED97FEDBC5BC}" type="presOf" srcId="{F1B30614-6461-4B7B-A3DA-E8B52A784ABF}" destId="{9456C404-A573-4FF5-A19C-031181585992}" srcOrd="0" destOrd="0" presId="urn:microsoft.com/office/officeart/2005/8/layout/vProcess5"/>
    <dgm:cxn modelId="{62FA8904-BAB4-4840-A981-99A6CE909E61}" srcId="{0F3DB1A5-292A-420F-8AC0-189A04C4D232}" destId="{F1B30614-6461-4B7B-A3DA-E8B52A784ABF}" srcOrd="1" destOrd="0" parTransId="{D4898AB8-A535-4B75-8449-1B9A7D8DDFAD}" sibTransId="{A55CEF22-DA64-4AC2-923C-1BC2A6D79E2F}"/>
    <dgm:cxn modelId="{442754B1-FF08-4E90-87D4-63ED0742F2B0}" type="presParOf" srcId="{489FEB9E-7DB3-447C-892D-35971F122145}" destId="{C50120E1-67D9-49F0-8825-A3FD3A6A0991}" srcOrd="0" destOrd="0" presId="urn:microsoft.com/office/officeart/2005/8/layout/vProcess5"/>
    <dgm:cxn modelId="{98AC51A9-08C9-40B1-AB77-D5FA36D0620D}" type="presParOf" srcId="{489FEB9E-7DB3-447C-892D-35971F122145}" destId="{9E7169FD-82E5-473C-B78A-9DB0EE30440B}" srcOrd="1" destOrd="0" presId="urn:microsoft.com/office/officeart/2005/8/layout/vProcess5"/>
    <dgm:cxn modelId="{24DBDF33-22F0-4335-8328-9BD47A450D70}" type="presParOf" srcId="{489FEB9E-7DB3-447C-892D-35971F122145}" destId="{9456C404-A573-4FF5-A19C-031181585992}" srcOrd="2" destOrd="0" presId="urn:microsoft.com/office/officeart/2005/8/layout/vProcess5"/>
    <dgm:cxn modelId="{58199492-8582-44BB-B7B9-1B679382BD99}" type="presParOf" srcId="{489FEB9E-7DB3-447C-892D-35971F122145}" destId="{63F9EE0C-19E5-4AF6-8E97-2AF395036E43}" srcOrd="3" destOrd="0" presId="urn:microsoft.com/office/officeart/2005/8/layout/vProcess5"/>
    <dgm:cxn modelId="{60034231-83CA-40E4-9DFC-6D9BCD06734D}" type="presParOf" srcId="{489FEB9E-7DB3-447C-892D-35971F122145}" destId="{D0A2BA82-5912-4BC4-A624-73CC2901394F}" srcOrd="4" destOrd="0" presId="urn:microsoft.com/office/officeart/2005/8/layout/vProcess5"/>
    <dgm:cxn modelId="{BA173706-C51B-43D2-879D-E9AF5FC08F54}" type="presParOf" srcId="{489FEB9E-7DB3-447C-892D-35971F122145}" destId="{FE26C875-CE57-4108-BCD9-7B51CA1BE253}" srcOrd="5" destOrd="0" presId="urn:microsoft.com/office/officeart/2005/8/layout/vProcess5"/>
    <dgm:cxn modelId="{5D757FA9-6ECA-4120-B964-52E313B7FBAF}" type="presParOf" srcId="{489FEB9E-7DB3-447C-892D-35971F122145}" destId="{EFA864E8-D7DC-4708-AB4B-470E2DA6211C}" srcOrd="6" destOrd="0" presId="urn:microsoft.com/office/officeart/2005/8/layout/vProcess5"/>
    <dgm:cxn modelId="{7135D66F-7F82-4BF3-8802-340DA78C7DAE}" type="presParOf" srcId="{489FEB9E-7DB3-447C-892D-35971F122145}" destId="{FBCB6D7E-48EB-4EC9-8D74-CDD32EA98563}" srcOrd="7" destOrd="0" presId="urn:microsoft.com/office/officeart/2005/8/layout/vProcess5"/>
    <dgm:cxn modelId="{A5D7C6B9-1BC6-45CB-B3A9-FF952C35B633}" type="presParOf" srcId="{489FEB9E-7DB3-447C-892D-35971F122145}" destId="{DCC74628-F460-4B61-A24B-B27860A29128}" srcOrd="8" destOrd="0" presId="urn:microsoft.com/office/officeart/2005/8/layout/vProcess5"/>
    <dgm:cxn modelId="{AB6A456A-0D8E-4356-A009-FDAEA5E23CC4}" type="presParOf" srcId="{489FEB9E-7DB3-447C-892D-35971F122145}" destId="{ADFA0F92-855D-4037-9070-DA7018D561C8}" srcOrd="9" destOrd="0" presId="urn:microsoft.com/office/officeart/2005/8/layout/vProcess5"/>
    <dgm:cxn modelId="{BFA1CFCC-DED1-4694-A568-A804E86053DB}" type="presParOf" srcId="{489FEB9E-7DB3-447C-892D-35971F122145}" destId="{F14D3247-69C4-48BB-9F45-0BAD26FC8F7A}" srcOrd="10" destOrd="0" presId="urn:microsoft.com/office/officeart/2005/8/layout/vProcess5"/>
    <dgm:cxn modelId="{A76086B1-7030-4CB9-99B0-CAACB963601D}" type="presParOf" srcId="{489FEB9E-7DB3-447C-892D-35971F122145}" destId="{C0015A20-198E-4CA5-B4AC-A6342B90FB08}"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3DB1A5-292A-420F-8AC0-189A04C4D232}" type="doc">
      <dgm:prSet loTypeId="urn:microsoft.com/office/officeart/2005/8/layout/vProcess5" loCatId="process" qsTypeId="urn:microsoft.com/office/officeart/2005/8/quickstyle/3d1" qsCatId="3D" csTypeId="urn:microsoft.com/office/officeart/2005/8/colors/accent1_2" csCatId="accent1" phldr="1"/>
      <dgm:spPr/>
      <dgm:t>
        <a:bodyPr/>
        <a:lstStyle/>
        <a:p>
          <a:endParaRPr lang="en-GB"/>
        </a:p>
      </dgm:t>
    </dgm:pt>
    <dgm:pt modelId="{1250AA1B-11C5-4DF5-BDFE-51B02204A0A4}">
      <dgm:prSet phldrT="[Texto]"/>
      <dgm:spPr/>
      <dgm:t>
        <a:bodyPr/>
        <a:lstStyle/>
        <a:p>
          <a:pPr rtl="0"/>
          <a:r>
            <a:rPr lang="en-US" b="1" dirty="0" smtClean="0"/>
            <a:t>The same SDMX system is used in exchanges with international organisations (ECB, Eurostat, BIS, IMF, etc.)</a:t>
          </a:r>
          <a:endParaRPr lang="en-GB" dirty="0"/>
        </a:p>
      </dgm:t>
    </dgm:pt>
    <dgm:pt modelId="{B642A3C1-E083-4E02-B4F5-F3C3DC9431B3}" type="parTrans" cxnId="{CACBAAC6-44E7-49D5-9F09-708B3554DC72}">
      <dgm:prSet/>
      <dgm:spPr/>
      <dgm:t>
        <a:bodyPr/>
        <a:lstStyle/>
        <a:p>
          <a:endParaRPr lang="en-GB"/>
        </a:p>
      </dgm:t>
    </dgm:pt>
    <dgm:pt modelId="{02597F52-D2F7-4E57-B41D-40BE0DB14F03}" type="sibTrans" cxnId="{CACBAAC6-44E7-49D5-9F09-708B3554DC72}">
      <dgm:prSet/>
      <dgm:spPr/>
      <dgm:t>
        <a:bodyPr/>
        <a:lstStyle/>
        <a:p>
          <a:endParaRPr lang="en-GB" dirty="0"/>
        </a:p>
      </dgm:t>
    </dgm:pt>
    <dgm:pt modelId="{97C9AA59-0F3D-4069-A74A-06D96304A6DE}">
      <dgm:prSet/>
      <dgm:spPr/>
      <dgm:t>
        <a:bodyPr/>
        <a:lstStyle/>
        <a:p>
          <a:pPr rtl="0"/>
          <a:r>
            <a:rPr lang="en-US" b="1" noProof="0" dirty="0" smtClean="0"/>
            <a:t>The same statistical reporting system for human readable formats.</a:t>
          </a:r>
          <a:endParaRPr lang="en-US" b="1" noProof="0" dirty="0"/>
        </a:p>
      </dgm:t>
    </dgm:pt>
    <dgm:pt modelId="{67CD0FAA-CBD4-4BDF-B9C6-9A40F598FC66}" type="parTrans" cxnId="{AE22B8F6-7B51-486F-92AC-E57EA42C2B2A}">
      <dgm:prSet/>
      <dgm:spPr/>
      <dgm:t>
        <a:bodyPr/>
        <a:lstStyle/>
        <a:p>
          <a:endParaRPr lang="en-GB"/>
        </a:p>
      </dgm:t>
    </dgm:pt>
    <dgm:pt modelId="{13FF3F0F-C56B-440E-97E9-9DD8AF9581F7}" type="sibTrans" cxnId="{AE22B8F6-7B51-486F-92AC-E57EA42C2B2A}">
      <dgm:prSet/>
      <dgm:spPr/>
      <dgm:t>
        <a:bodyPr/>
        <a:lstStyle/>
        <a:p>
          <a:endParaRPr lang="en-GB" dirty="0"/>
        </a:p>
      </dgm:t>
    </dgm:pt>
    <dgm:pt modelId="{086E659E-6BD7-4186-81DD-FD79FE303682}">
      <dgm:prSet/>
      <dgm:spPr/>
      <dgm:t>
        <a:bodyPr/>
        <a:lstStyle/>
        <a:p>
          <a:pPr rtl="0"/>
          <a:r>
            <a:rPr lang="en-US" b="1" noProof="0" dirty="0" smtClean="0"/>
            <a:t>Most of the data of the new SDDS Plus categories were already available in our databases or were derived from existing data.</a:t>
          </a:r>
          <a:endParaRPr lang="en-US" b="1" noProof="0" dirty="0"/>
        </a:p>
      </dgm:t>
    </dgm:pt>
    <dgm:pt modelId="{B4903229-4BBA-4D1F-8E76-A920A43A52DC}" type="parTrans" cxnId="{7B2BE1AD-BD07-49F6-8B66-5091D29D6C89}">
      <dgm:prSet/>
      <dgm:spPr/>
      <dgm:t>
        <a:bodyPr/>
        <a:lstStyle/>
        <a:p>
          <a:endParaRPr lang="en-GB"/>
        </a:p>
      </dgm:t>
    </dgm:pt>
    <dgm:pt modelId="{073FAB29-E5FA-4A6D-BF44-5DEE2125C723}" type="sibTrans" cxnId="{7B2BE1AD-BD07-49F6-8B66-5091D29D6C89}">
      <dgm:prSet/>
      <dgm:spPr/>
      <dgm:t>
        <a:bodyPr/>
        <a:lstStyle/>
        <a:p>
          <a:endParaRPr lang="en-GB"/>
        </a:p>
      </dgm:t>
    </dgm:pt>
    <dgm:pt modelId="{489FEB9E-7DB3-447C-892D-35971F122145}" type="pres">
      <dgm:prSet presAssocID="{0F3DB1A5-292A-420F-8AC0-189A04C4D232}" presName="outerComposite" presStyleCnt="0">
        <dgm:presLayoutVars>
          <dgm:chMax val="5"/>
          <dgm:dir/>
          <dgm:resizeHandles val="exact"/>
        </dgm:presLayoutVars>
      </dgm:prSet>
      <dgm:spPr/>
      <dgm:t>
        <a:bodyPr/>
        <a:lstStyle/>
        <a:p>
          <a:endParaRPr lang="en-GB"/>
        </a:p>
      </dgm:t>
    </dgm:pt>
    <dgm:pt modelId="{C50120E1-67D9-49F0-8825-A3FD3A6A0991}" type="pres">
      <dgm:prSet presAssocID="{0F3DB1A5-292A-420F-8AC0-189A04C4D232}" presName="dummyMaxCanvas" presStyleCnt="0">
        <dgm:presLayoutVars/>
      </dgm:prSet>
      <dgm:spPr/>
      <dgm:t>
        <a:bodyPr/>
        <a:lstStyle/>
        <a:p>
          <a:endParaRPr lang="es-ES"/>
        </a:p>
      </dgm:t>
    </dgm:pt>
    <dgm:pt modelId="{4997E81E-7410-47CF-A0DE-D0929F727381}" type="pres">
      <dgm:prSet presAssocID="{0F3DB1A5-292A-420F-8AC0-189A04C4D232}" presName="ThreeNodes_1" presStyleLbl="node1" presStyleIdx="0" presStyleCnt="3">
        <dgm:presLayoutVars>
          <dgm:bulletEnabled val="1"/>
        </dgm:presLayoutVars>
      </dgm:prSet>
      <dgm:spPr/>
      <dgm:t>
        <a:bodyPr/>
        <a:lstStyle/>
        <a:p>
          <a:endParaRPr lang="en-GB"/>
        </a:p>
      </dgm:t>
    </dgm:pt>
    <dgm:pt modelId="{A42E9164-49D2-4F0D-9F0C-D1142106EC04}" type="pres">
      <dgm:prSet presAssocID="{0F3DB1A5-292A-420F-8AC0-189A04C4D232}" presName="ThreeNodes_2" presStyleLbl="node1" presStyleIdx="1" presStyleCnt="3">
        <dgm:presLayoutVars>
          <dgm:bulletEnabled val="1"/>
        </dgm:presLayoutVars>
      </dgm:prSet>
      <dgm:spPr/>
      <dgm:t>
        <a:bodyPr/>
        <a:lstStyle/>
        <a:p>
          <a:endParaRPr lang="en-GB"/>
        </a:p>
      </dgm:t>
    </dgm:pt>
    <dgm:pt modelId="{2A174151-AC75-4200-A72E-722C70D3D786}" type="pres">
      <dgm:prSet presAssocID="{0F3DB1A5-292A-420F-8AC0-189A04C4D232}" presName="ThreeNodes_3" presStyleLbl="node1" presStyleIdx="2" presStyleCnt="3">
        <dgm:presLayoutVars>
          <dgm:bulletEnabled val="1"/>
        </dgm:presLayoutVars>
      </dgm:prSet>
      <dgm:spPr/>
      <dgm:t>
        <a:bodyPr/>
        <a:lstStyle/>
        <a:p>
          <a:endParaRPr lang="en-GB"/>
        </a:p>
      </dgm:t>
    </dgm:pt>
    <dgm:pt modelId="{867DDBDF-7BAA-44B7-A0A9-BB9B5C914101}" type="pres">
      <dgm:prSet presAssocID="{0F3DB1A5-292A-420F-8AC0-189A04C4D232}" presName="ThreeConn_1-2" presStyleLbl="fgAccFollowNode1" presStyleIdx="0" presStyleCnt="2">
        <dgm:presLayoutVars>
          <dgm:bulletEnabled val="1"/>
        </dgm:presLayoutVars>
      </dgm:prSet>
      <dgm:spPr/>
      <dgm:t>
        <a:bodyPr/>
        <a:lstStyle/>
        <a:p>
          <a:endParaRPr lang="en-GB"/>
        </a:p>
      </dgm:t>
    </dgm:pt>
    <dgm:pt modelId="{3224F95E-100A-4ABF-A363-C41055BCB0B0}" type="pres">
      <dgm:prSet presAssocID="{0F3DB1A5-292A-420F-8AC0-189A04C4D232}" presName="ThreeConn_2-3" presStyleLbl="fgAccFollowNode1" presStyleIdx="1" presStyleCnt="2">
        <dgm:presLayoutVars>
          <dgm:bulletEnabled val="1"/>
        </dgm:presLayoutVars>
      </dgm:prSet>
      <dgm:spPr/>
      <dgm:t>
        <a:bodyPr/>
        <a:lstStyle/>
        <a:p>
          <a:endParaRPr lang="en-GB"/>
        </a:p>
      </dgm:t>
    </dgm:pt>
    <dgm:pt modelId="{BD815948-D447-4389-BA86-727E5CEA9076}" type="pres">
      <dgm:prSet presAssocID="{0F3DB1A5-292A-420F-8AC0-189A04C4D232}" presName="ThreeNodes_1_text" presStyleLbl="node1" presStyleIdx="2" presStyleCnt="3">
        <dgm:presLayoutVars>
          <dgm:bulletEnabled val="1"/>
        </dgm:presLayoutVars>
      </dgm:prSet>
      <dgm:spPr/>
      <dgm:t>
        <a:bodyPr/>
        <a:lstStyle/>
        <a:p>
          <a:endParaRPr lang="en-GB"/>
        </a:p>
      </dgm:t>
    </dgm:pt>
    <dgm:pt modelId="{9C7AED2D-594C-4F74-9A40-F185727CF290}" type="pres">
      <dgm:prSet presAssocID="{0F3DB1A5-292A-420F-8AC0-189A04C4D232}" presName="ThreeNodes_2_text" presStyleLbl="node1" presStyleIdx="2" presStyleCnt="3">
        <dgm:presLayoutVars>
          <dgm:bulletEnabled val="1"/>
        </dgm:presLayoutVars>
      </dgm:prSet>
      <dgm:spPr/>
      <dgm:t>
        <a:bodyPr/>
        <a:lstStyle/>
        <a:p>
          <a:endParaRPr lang="en-GB"/>
        </a:p>
      </dgm:t>
    </dgm:pt>
    <dgm:pt modelId="{86110092-85A3-4A19-90EC-8C190D530FC6}" type="pres">
      <dgm:prSet presAssocID="{0F3DB1A5-292A-420F-8AC0-189A04C4D232}" presName="ThreeNodes_3_text" presStyleLbl="node1" presStyleIdx="2" presStyleCnt="3">
        <dgm:presLayoutVars>
          <dgm:bulletEnabled val="1"/>
        </dgm:presLayoutVars>
      </dgm:prSet>
      <dgm:spPr/>
      <dgm:t>
        <a:bodyPr/>
        <a:lstStyle/>
        <a:p>
          <a:endParaRPr lang="en-GB"/>
        </a:p>
      </dgm:t>
    </dgm:pt>
  </dgm:ptLst>
  <dgm:cxnLst>
    <dgm:cxn modelId="{CACBAAC6-44E7-49D5-9F09-708B3554DC72}" srcId="{0F3DB1A5-292A-420F-8AC0-189A04C4D232}" destId="{1250AA1B-11C5-4DF5-BDFE-51B02204A0A4}" srcOrd="0" destOrd="0" parTransId="{B642A3C1-E083-4E02-B4F5-F3C3DC9431B3}" sibTransId="{02597F52-D2F7-4E57-B41D-40BE0DB14F03}"/>
    <dgm:cxn modelId="{47C5A9A2-6322-4E64-8152-775858DE7168}" type="presOf" srcId="{086E659E-6BD7-4186-81DD-FD79FE303682}" destId="{2A174151-AC75-4200-A72E-722C70D3D786}" srcOrd="0" destOrd="0" presId="urn:microsoft.com/office/officeart/2005/8/layout/vProcess5"/>
    <dgm:cxn modelId="{12ECDCA5-CC33-4D87-88AF-293B272F8598}" type="presOf" srcId="{02597F52-D2F7-4E57-B41D-40BE0DB14F03}" destId="{867DDBDF-7BAA-44B7-A0A9-BB9B5C914101}" srcOrd="0" destOrd="0" presId="urn:microsoft.com/office/officeart/2005/8/layout/vProcess5"/>
    <dgm:cxn modelId="{F650D0EB-B6BD-4DDC-8FC6-15E45E97D5A2}" type="presOf" srcId="{97C9AA59-0F3D-4069-A74A-06D96304A6DE}" destId="{9C7AED2D-594C-4F74-9A40-F185727CF290}" srcOrd="1" destOrd="0" presId="urn:microsoft.com/office/officeart/2005/8/layout/vProcess5"/>
    <dgm:cxn modelId="{EBC92B48-53DA-425B-B907-C98A0F5100C7}" type="presOf" srcId="{0F3DB1A5-292A-420F-8AC0-189A04C4D232}" destId="{489FEB9E-7DB3-447C-892D-35971F122145}" srcOrd="0" destOrd="0" presId="urn:microsoft.com/office/officeart/2005/8/layout/vProcess5"/>
    <dgm:cxn modelId="{7B2BE1AD-BD07-49F6-8B66-5091D29D6C89}" srcId="{0F3DB1A5-292A-420F-8AC0-189A04C4D232}" destId="{086E659E-6BD7-4186-81DD-FD79FE303682}" srcOrd="2" destOrd="0" parTransId="{B4903229-4BBA-4D1F-8E76-A920A43A52DC}" sibTransId="{073FAB29-E5FA-4A6D-BF44-5DEE2125C723}"/>
    <dgm:cxn modelId="{B1E15750-505A-4641-84D3-725A871EB8CD}" type="presOf" srcId="{13FF3F0F-C56B-440E-97E9-9DD8AF9581F7}" destId="{3224F95E-100A-4ABF-A363-C41055BCB0B0}" srcOrd="0" destOrd="0" presId="urn:microsoft.com/office/officeart/2005/8/layout/vProcess5"/>
    <dgm:cxn modelId="{766BBD9C-349E-475F-97C4-57351CD2684E}" type="presOf" srcId="{97C9AA59-0F3D-4069-A74A-06D96304A6DE}" destId="{A42E9164-49D2-4F0D-9F0C-D1142106EC04}" srcOrd="0" destOrd="0" presId="urn:microsoft.com/office/officeart/2005/8/layout/vProcess5"/>
    <dgm:cxn modelId="{877F26A9-FE62-4475-A2AB-D016B60362ED}" type="presOf" srcId="{1250AA1B-11C5-4DF5-BDFE-51B02204A0A4}" destId="{BD815948-D447-4389-BA86-727E5CEA9076}" srcOrd="1" destOrd="0" presId="urn:microsoft.com/office/officeart/2005/8/layout/vProcess5"/>
    <dgm:cxn modelId="{0FFEE372-250F-4430-8427-E4C1F88D9A53}" type="presOf" srcId="{086E659E-6BD7-4186-81DD-FD79FE303682}" destId="{86110092-85A3-4A19-90EC-8C190D530FC6}" srcOrd="1" destOrd="0" presId="urn:microsoft.com/office/officeart/2005/8/layout/vProcess5"/>
    <dgm:cxn modelId="{07B615B8-CD84-4882-ABF7-8CD9EB105A13}" type="presOf" srcId="{1250AA1B-11C5-4DF5-BDFE-51B02204A0A4}" destId="{4997E81E-7410-47CF-A0DE-D0929F727381}" srcOrd="0" destOrd="0" presId="urn:microsoft.com/office/officeart/2005/8/layout/vProcess5"/>
    <dgm:cxn modelId="{AE22B8F6-7B51-486F-92AC-E57EA42C2B2A}" srcId="{0F3DB1A5-292A-420F-8AC0-189A04C4D232}" destId="{97C9AA59-0F3D-4069-A74A-06D96304A6DE}" srcOrd="1" destOrd="0" parTransId="{67CD0FAA-CBD4-4BDF-B9C6-9A40F598FC66}" sibTransId="{13FF3F0F-C56B-440E-97E9-9DD8AF9581F7}"/>
    <dgm:cxn modelId="{FD1E997B-3292-4EF6-A3A1-B64D56DB24FC}" type="presParOf" srcId="{489FEB9E-7DB3-447C-892D-35971F122145}" destId="{C50120E1-67D9-49F0-8825-A3FD3A6A0991}" srcOrd="0" destOrd="0" presId="urn:microsoft.com/office/officeart/2005/8/layout/vProcess5"/>
    <dgm:cxn modelId="{8B6EE39C-AE84-4521-A06B-0ABEF7669926}" type="presParOf" srcId="{489FEB9E-7DB3-447C-892D-35971F122145}" destId="{4997E81E-7410-47CF-A0DE-D0929F727381}" srcOrd="1" destOrd="0" presId="urn:microsoft.com/office/officeart/2005/8/layout/vProcess5"/>
    <dgm:cxn modelId="{D272F586-C451-494E-A20F-2AD5FF0AFA0C}" type="presParOf" srcId="{489FEB9E-7DB3-447C-892D-35971F122145}" destId="{A42E9164-49D2-4F0D-9F0C-D1142106EC04}" srcOrd="2" destOrd="0" presId="urn:microsoft.com/office/officeart/2005/8/layout/vProcess5"/>
    <dgm:cxn modelId="{D838E355-C423-46B2-BF72-EF78C09ABF3A}" type="presParOf" srcId="{489FEB9E-7DB3-447C-892D-35971F122145}" destId="{2A174151-AC75-4200-A72E-722C70D3D786}" srcOrd="3" destOrd="0" presId="urn:microsoft.com/office/officeart/2005/8/layout/vProcess5"/>
    <dgm:cxn modelId="{21E62E8F-749A-4FA9-B9F5-9B45D2AA5960}" type="presParOf" srcId="{489FEB9E-7DB3-447C-892D-35971F122145}" destId="{867DDBDF-7BAA-44B7-A0A9-BB9B5C914101}" srcOrd="4" destOrd="0" presId="urn:microsoft.com/office/officeart/2005/8/layout/vProcess5"/>
    <dgm:cxn modelId="{A76F4073-5427-46BF-82CA-268F5A8D36D6}" type="presParOf" srcId="{489FEB9E-7DB3-447C-892D-35971F122145}" destId="{3224F95E-100A-4ABF-A363-C41055BCB0B0}" srcOrd="5" destOrd="0" presId="urn:microsoft.com/office/officeart/2005/8/layout/vProcess5"/>
    <dgm:cxn modelId="{8310DE8A-C43C-4F91-9AB0-0A9FAADF6E3D}" type="presParOf" srcId="{489FEB9E-7DB3-447C-892D-35971F122145}" destId="{BD815948-D447-4389-BA86-727E5CEA9076}" srcOrd="6" destOrd="0" presId="urn:microsoft.com/office/officeart/2005/8/layout/vProcess5"/>
    <dgm:cxn modelId="{89D0C86A-78C6-4B24-93DA-86A47B59219E}" type="presParOf" srcId="{489FEB9E-7DB3-447C-892D-35971F122145}" destId="{9C7AED2D-594C-4F74-9A40-F185727CF290}" srcOrd="7" destOrd="0" presId="urn:microsoft.com/office/officeart/2005/8/layout/vProcess5"/>
    <dgm:cxn modelId="{521374D6-A471-4A3E-83DC-EE20CD9153F0}" type="presParOf" srcId="{489FEB9E-7DB3-447C-892D-35971F122145}" destId="{86110092-85A3-4A19-90EC-8C190D530FC6}"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D65AD3-F827-42DE-A116-4DEC9B686DC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C78C9B81-7F77-4140-AE3D-EA125C07AB3D}">
      <dgm:prSet custT="1"/>
      <dgm:spPr/>
      <dgm:t>
        <a:bodyPr/>
        <a:lstStyle/>
        <a:p>
          <a:pPr rtl="0"/>
          <a:r>
            <a:rPr lang="en-GB" sz="2400" b="0" dirty="0" smtClean="0"/>
            <a:t>Same format for all exchanges with all international institutions</a:t>
          </a:r>
          <a:endParaRPr lang="es-ES_tradnl" sz="2400" b="0" dirty="0"/>
        </a:p>
      </dgm:t>
    </dgm:pt>
    <dgm:pt modelId="{264FD1D8-980A-4129-801D-EA43393C1A49}" type="parTrans" cxnId="{9E5E7D69-EC39-46C2-99A5-982BC824E675}">
      <dgm:prSet/>
      <dgm:spPr/>
      <dgm:t>
        <a:bodyPr/>
        <a:lstStyle/>
        <a:p>
          <a:endParaRPr lang="en-US"/>
        </a:p>
      </dgm:t>
    </dgm:pt>
    <dgm:pt modelId="{1FD4EFEE-B02D-4958-AE3F-9737EF6B3A65}" type="sibTrans" cxnId="{9E5E7D69-EC39-46C2-99A5-982BC824E675}">
      <dgm:prSet/>
      <dgm:spPr/>
      <dgm:t>
        <a:bodyPr/>
        <a:lstStyle/>
        <a:p>
          <a:endParaRPr lang="en-US"/>
        </a:p>
      </dgm:t>
    </dgm:pt>
    <dgm:pt modelId="{DF9D3218-3AA0-4F4F-8EBD-0E001EF12E25}">
      <dgm:prSet custT="1"/>
      <dgm:spPr/>
      <dgm:t>
        <a:bodyPr/>
        <a:lstStyle/>
        <a:p>
          <a:pPr rtl="0"/>
          <a:r>
            <a:rPr lang="en-GB" sz="2400" b="0" dirty="0" smtClean="0"/>
            <a:t>Use of standard tools to carry out exchanges (sending and receiving)</a:t>
          </a:r>
          <a:endParaRPr lang="es-ES_tradnl" sz="2400" b="0" dirty="0"/>
        </a:p>
      </dgm:t>
    </dgm:pt>
    <dgm:pt modelId="{2DF62260-5AD7-4101-BD46-15575AAC2B38}" type="parTrans" cxnId="{B9F829A8-A48D-4618-96BD-169A3206F072}">
      <dgm:prSet/>
      <dgm:spPr/>
      <dgm:t>
        <a:bodyPr/>
        <a:lstStyle/>
        <a:p>
          <a:endParaRPr lang="en-US"/>
        </a:p>
      </dgm:t>
    </dgm:pt>
    <dgm:pt modelId="{F6B31561-CD0B-46F0-9CBB-B98DD1B588F9}" type="sibTrans" cxnId="{B9F829A8-A48D-4618-96BD-169A3206F072}">
      <dgm:prSet/>
      <dgm:spPr/>
      <dgm:t>
        <a:bodyPr/>
        <a:lstStyle/>
        <a:p>
          <a:endParaRPr lang="en-US"/>
        </a:p>
      </dgm:t>
    </dgm:pt>
    <dgm:pt modelId="{3BE79A40-FE09-419C-ADB3-F9318A87B32A}">
      <dgm:prSet custT="1"/>
      <dgm:spPr/>
      <dgm:t>
        <a:bodyPr/>
        <a:lstStyle/>
        <a:p>
          <a:pPr rtl="0"/>
          <a:r>
            <a:rPr lang="en-GB" sz="2400" b="0" dirty="0" smtClean="0"/>
            <a:t>Same application for all exchanges</a:t>
          </a:r>
          <a:endParaRPr lang="es-ES_tradnl" sz="2400" b="0" dirty="0"/>
        </a:p>
      </dgm:t>
    </dgm:pt>
    <dgm:pt modelId="{8D374510-0F74-4262-BBA4-364864CBA53A}" type="parTrans" cxnId="{EF1A7FDD-A3D8-43FA-978A-90854A40A042}">
      <dgm:prSet/>
      <dgm:spPr/>
      <dgm:t>
        <a:bodyPr/>
        <a:lstStyle/>
        <a:p>
          <a:endParaRPr lang="en-US"/>
        </a:p>
      </dgm:t>
    </dgm:pt>
    <dgm:pt modelId="{71EAA2D1-75F2-439F-B9CB-84E7EB0186BD}" type="sibTrans" cxnId="{EF1A7FDD-A3D8-43FA-978A-90854A40A042}">
      <dgm:prSet/>
      <dgm:spPr/>
      <dgm:t>
        <a:bodyPr/>
        <a:lstStyle/>
        <a:p>
          <a:endParaRPr lang="en-US"/>
        </a:p>
      </dgm:t>
    </dgm:pt>
    <dgm:pt modelId="{2D33245E-7764-4F12-94F9-34EAB748CCB7}" type="pres">
      <dgm:prSet presAssocID="{21D65AD3-F827-42DE-A116-4DEC9B686DC7}" presName="CompostProcess" presStyleCnt="0">
        <dgm:presLayoutVars>
          <dgm:dir/>
          <dgm:resizeHandles val="exact"/>
        </dgm:presLayoutVars>
      </dgm:prSet>
      <dgm:spPr/>
      <dgm:t>
        <a:bodyPr/>
        <a:lstStyle/>
        <a:p>
          <a:endParaRPr lang="en-US"/>
        </a:p>
      </dgm:t>
    </dgm:pt>
    <dgm:pt modelId="{BBA9D131-9F51-415F-A30F-DB5EE6FE95FC}" type="pres">
      <dgm:prSet presAssocID="{21D65AD3-F827-42DE-A116-4DEC9B686DC7}" presName="arrow" presStyleLbl="bgShp" presStyleIdx="0" presStyleCnt="1" custScaleX="117647"/>
      <dgm:spPr/>
    </dgm:pt>
    <dgm:pt modelId="{59C39E0F-9AA4-4D6F-B1D7-43C1D946CA3E}" type="pres">
      <dgm:prSet presAssocID="{21D65AD3-F827-42DE-A116-4DEC9B686DC7}" presName="linearProcess" presStyleCnt="0"/>
      <dgm:spPr/>
    </dgm:pt>
    <dgm:pt modelId="{A67E8E64-CEE4-4B49-8EF6-5B2906B2ABB2}" type="pres">
      <dgm:prSet presAssocID="{C78C9B81-7F77-4140-AE3D-EA125C07AB3D}" presName="textNode" presStyleLbl="node1" presStyleIdx="0" presStyleCnt="3" custScaleY="133091">
        <dgm:presLayoutVars>
          <dgm:bulletEnabled val="1"/>
        </dgm:presLayoutVars>
      </dgm:prSet>
      <dgm:spPr/>
      <dgm:t>
        <a:bodyPr/>
        <a:lstStyle/>
        <a:p>
          <a:endParaRPr lang="en-US"/>
        </a:p>
      </dgm:t>
    </dgm:pt>
    <dgm:pt modelId="{1113ACB3-8251-45A5-85A8-816582055C6D}" type="pres">
      <dgm:prSet presAssocID="{1FD4EFEE-B02D-4958-AE3F-9737EF6B3A65}" presName="sibTrans" presStyleCnt="0"/>
      <dgm:spPr/>
    </dgm:pt>
    <dgm:pt modelId="{81A31B7A-6837-4230-8E9D-C4D330E6A160}" type="pres">
      <dgm:prSet presAssocID="{DF9D3218-3AA0-4F4F-8EBD-0E001EF12E25}" presName="textNode" presStyleLbl="node1" presStyleIdx="1" presStyleCnt="3" custScaleY="129899">
        <dgm:presLayoutVars>
          <dgm:bulletEnabled val="1"/>
        </dgm:presLayoutVars>
      </dgm:prSet>
      <dgm:spPr/>
      <dgm:t>
        <a:bodyPr/>
        <a:lstStyle/>
        <a:p>
          <a:endParaRPr lang="en-US"/>
        </a:p>
      </dgm:t>
    </dgm:pt>
    <dgm:pt modelId="{565DEC1B-04C9-490D-BF77-F5E495B51D4E}" type="pres">
      <dgm:prSet presAssocID="{F6B31561-CD0B-46F0-9CBB-B98DD1B588F9}" presName="sibTrans" presStyleCnt="0"/>
      <dgm:spPr/>
    </dgm:pt>
    <dgm:pt modelId="{53D2A12B-F679-4C7D-AC76-EB0561271CB6}" type="pres">
      <dgm:prSet presAssocID="{3BE79A40-FE09-419C-ADB3-F9318A87B32A}" presName="textNode" presStyleLbl="node1" presStyleIdx="2" presStyleCnt="3" custScaleY="129899">
        <dgm:presLayoutVars>
          <dgm:bulletEnabled val="1"/>
        </dgm:presLayoutVars>
      </dgm:prSet>
      <dgm:spPr/>
      <dgm:t>
        <a:bodyPr/>
        <a:lstStyle/>
        <a:p>
          <a:endParaRPr lang="en-US"/>
        </a:p>
      </dgm:t>
    </dgm:pt>
  </dgm:ptLst>
  <dgm:cxnLst>
    <dgm:cxn modelId="{9E5E7D69-EC39-46C2-99A5-982BC824E675}" srcId="{21D65AD3-F827-42DE-A116-4DEC9B686DC7}" destId="{C78C9B81-7F77-4140-AE3D-EA125C07AB3D}" srcOrd="0" destOrd="0" parTransId="{264FD1D8-980A-4129-801D-EA43393C1A49}" sibTransId="{1FD4EFEE-B02D-4958-AE3F-9737EF6B3A65}"/>
    <dgm:cxn modelId="{B9F829A8-A48D-4618-96BD-169A3206F072}" srcId="{21D65AD3-F827-42DE-A116-4DEC9B686DC7}" destId="{DF9D3218-3AA0-4F4F-8EBD-0E001EF12E25}" srcOrd="1" destOrd="0" parTransId="{2DF62260-5AD7-4101-BD46-15575AAC2B38}" sibTransId="{F6B31561-CD0B-46F0-9CBB-B98DD1B588F9}"/>
    <dgm:cxn modelId="{7CAA381A-C722-405A-AF4A-1EF4EFD01898}" type="presOf" srcId="{21D65AD3-F827-42DE-A116-4DEC9B686DC7}" destId="{2D33245E-7764-4F12-94F9-34EAB748CCB7}" srcOrd="0" destOrd="0" presId="urn:microsoft.com/office/officeart/2005/8/layout/hProcess9"/>
    <dgm:cxn modelId="{99C5C391-7C68-41C9-A9FD-7D099B77BE18}" type="presOf" srcId="{C78C9B81-7F77-4140-AE3D-EA125C07AB3D}" destId="{A67E8E64-CEE4-4B49-8EF6-5B2906B2ABB2}" srcOrd="0" destOrd="0" presId="urn:microsoft.com/office/officeart/2005/8/layout/hProcess9"/>
    <dgm:cxn modelId="{AF4A50D1-CD7B-4EB9-8D55-A306CE552EAC}" type="presOf" srcId="{DF9D3218-3AA0-4F4F-8EBD-0E001EF12E25}" destId="{81A31B7A-6837-4230-8E9D-C4D330E6A160}" srcOrd="0" destOrd="0" presId="urn:microsoft.com/office/officeart/2005/8/layout/hProcess9"/>
    <dgm:cxn modelId="{53BBBA85-5163-42FC-BA33-B0424442FA0A}" type="presOf" srcId="{3BE79A40-FE09-419C-ADB3-F9318A87B32A}" destId="{53D2A12B-F679-4C7D-AC76-EB0561271CB6}" srcOrd="0" destOrd="0" presId="urn:microsoft.com/office/officeart/2005/8/layout/hProcess9"/>
    <dgm:cxn modelId="{EF1A7FDD-A3D8-43FA-978A-90854A40A042}" srcId="{21D65AD3-F827-42DE-A116-4DEC9B686DC7}" destId="{3BE79A40-FE09-419C-ADB3-F9318A87B32A}" srcOrd="2" destOrd="0" parTransId="{8D374510-0F74-4262-BBA4-364864CBA53A}" sibTransId="{71EAA2D1-75F2-439F-B9CB-84E7EB0186BD}"/>
    <dgm:cxn modelId="{9DD84BF3-9B1A-4044-A178-8F1CB527DEAE}" type="presParOf" srcId="{2D33245E-7764-4F12-94F9-34EAB748CCB7}" destId="{BBA9D131-9F51-415F-A30F-DB5EE6FE95FC}" srcOrd="0" destOrd="0" presId="urn:microsoft.com/office/officeart/2005/8/layout/hProcess9"/>
    <dgm:cxn modelId="{6B3B4F94-BCB3-4DE8-B348-451F4267D134}" type="presParOf" srcId="{2D33245E-7764-4F12-94F9-34EAB748CCB7}" destId="{59C39E0F-9AA4-4D6F-B1D7-43C1D946CA3E}" srcOrd="1" destOrd="0" presId="urn:microsoft.com/office/officeart/2005/8/layout/hProcess9"/>
    <dgm:cxn modelId="{BF0EE81A-7F4B-4912-A2EF-1CE34656CD45}" type="presParOf" srcId="{59C39E0F-9AA4-4D6F-B1D7-43C1D946CA3E}" destId="{A67E8E64-CEE4-4B49-8EF6-5B2906B2ABB2}" srcOrd="0" destOrd="0" presId="urn:microsoft.com/office/officeart/2005/8/layout/hProcess9"/>
    <dgm:cxn modelId="{733D439C-BCDB-416C-81BA-7F0C122C4AFB}" type="presParOf" srcId="{59C39E0F-9AA4-4D6F-B1D7-43C1D946CA3E}" destId="{1113ACB3-8251-45A5-85A8-816582055C6D}" srcOrd="1" destOrd="0" presId="urn:microsoft.com/office/officeart/2005/8/layout/hProcess9"/>
    <dgm:cxn modelId="{D019754F-CCBE-4C92-878E-F24740803C62}" type="presParOf" srcId="{59C39E0F-9AA4-4D6F-B1D7-43C1D946CA3E}" destId="{81A31B7A-6837-4230-8E9D-C4D330E6A160}" srcOrd="2" destOrd="0" presId="urn:microsoft.com/office/officeart/2005/8/layout/hProcess9"/>
    <dgm:cxn modelId="{8DEF824A-C1F6-44A7-A2FB-63EA7E4CE5B4}" type="presParOf" srcId="{59C39E0F-9AA4-4D6F-B1D7-43C1D946CA3E}" destId="{565DEC1B-04C9-490D-BF77-F5E495B51D4E}" srcOrd="3" destOrd="0" presId="urn:microsoft.com/office/officeart/2005/8/layout/hProcess9"/>
    <dgm:cxn modelId="{CB239780-91C0-4E19-BAF9-243CBAEE572F}" type="presParOf" srcId="{59C39E0F-9AA4-4D6F-B1D7-43C1D946CA3E}" destId="{53D2A12B-F679-4C7D-AC76-EB0561271CB6}"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D2ABBD1-C76B-47C9-9846-C70D6B8C1526}"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0B490C04-52AC-4C21-A6BE-D91DB4C83B3A}">
      <dgm:prSet/>
      <dgm:spPr/>
      <dgm:t>
        <a:bodyPr/>
        <a:lstStyle/>
        <a:p>
          <a:pPr rtl="0"/>
          <a:r>
            <a:rPr lang="en-US" b="1" dirty="0" smtClean="0"/>
            <a:t>The Banco de España produces the financial, fiscal and external statistics SDDS Plus data categories using SDMX-ML.</a:t>
          </a:r>
          <a:endParaRPr lang="es-ES_tradnl" dirty="0"/>
        </a:p>
      </dgm:t>
    </dgm:pt>
    <dgm:pt modelId="{2AAB7C6B-CB41-442F-A643-32EE2C1C7431}" type="parTrans" cxnId="{B6411DD3-15E5-489A-A2FE-421EDDB99A91}">
      <dgm:prSet/>
      <dgm:spPr/>
      <dgm:t>
        <a:bodyPr/>
        <a:lstStyle/>
        <a:p>
          <a:endParaRPr lang="en-US"/>
        </a:p>
      </dgm:t>
    </dgm:pt>
    <dgm:pt modelId="{9ACCD391-559C-4742-ACAE-2A92A2BF7365}" type="sibTrans" cxnId="{B6411DD3-15E5-489A-A2FE-421EDDB99A91}">
      <dgm:prSet/>
      <dgm:spPr/>
      <dgm:t>
        <a:bodyPr/>
        <a:lstStyle/>
        <a:p>
          <a:endParaRPr lang="en-US" dirty="0"/>
        </a:p>
      </dgm:t>
    </dgm:pt>
    <dgm:pt modelId="{9EFB786F-77A7-499D-9A6E-154BF30E0464}">
      <dgm:prSet/>
      <dgm:spPr/>
      <dgm:t>
        <a:bodyPr/>
        <a:lstStyle/>
        <a:p>
          <a:pPr rtl="0"/>
          <a:r>
            <a:rPr lang="en-US" b="1" dirty="0" smtClean="0"/>
            <a:t>The SDMX datasets are sent to the INE (Spanish National Statistical Institute) using a national public sector network</a:t>
          </a:r>
          <a:endParaRPr lang="es-ES_tradnl" dirty="0"/>
        </a:p>
      </dgm:t>
    </dgm:pt>
    <dgm:pt modelId="{703AFF7F-4311-43C4-A22E-B2BCF73B7935}" type="parTrans" cxnId="{AC6BCFC5-1744-4A3B-BC8D-5275851FF3FF}">
      <dgm:prSet/>
      <dgm:spPr/>
      <dgm:t>
        <a:bodyPr/>
        <a:lstStyle/>
        <a:p>
          <a:endParaRPr lang="en-US"/>
        </a:p>
      </dgm:t>
    </dgm:pt>
    <dgm:pt modelId="{EC26BDB9-159F-4FCD-8406-D6E289D69075}" type="sibTrans" cxnId="{AC6BCFC5-1744-4A3B-BC8D-5275851FF3FF}">
      <dgm:prSet/>
      <dgm:spPr/>
      <dgm:t>
        <a:bodyPr/>
        <a:lstStyle/>
        <a:p>
          <a:endParaRPr lang="en-US" dirty="0"/>
        </a:p>
      </dgm:t>
    </dgm:pt>
    <dgm:pt modelId="{1B5734D0-197C-42E9-AB9E-4415FEE88C73}">
      <dgm:prSet/>
      <dgm:spPr/>
      <dgm:t>
        <a:bodyPr/>
        <a:lstStyle/>
        <a:p>
          <a:pPr rtl="0"/>
          <a:r>
            <a:rPr lang="en-US" b="1" dirty="0" smtClean="0"/>
            <a:t>The INE stores the information in a database connected to its website.</a:t>
          </a:r>
          <a:endParaRPr lang="es-ES_tradnl" dirty="0"/>
        </a:p>
      </dgm:t>
    </dgm:pt>
    <dgm:pt modelId="{26615C3E-9CDC-430C-93B3-76B1E77801A4}" type="parTrans" cxnId="{55869C44-B819-407E-A6BB-E5428A68D937}">
      <dgm:prSet/>
      <dgm:spPr/>
      <dgm:t>
        <a:bodyPr/>
        <a:lstStyle/>
        <a:p>
          <a:endParaRPr lang="en-US"/>
        </a:p>
      </dgm:t>
    </dgm:pt>
    <dgm:pt modelId="{BAF7BDF8-524A-4390-A1F1-4DBD4F31E9FA}" type="sibTrans" cxnId="{55869C44-B819-407E-A6BB-E5428A68D937}">
      <dgm:prSet/>
      <dgm:spPr/>
      <dgm:t>
        <a:bodyPr/>
        <a:lstStyle/>
        <a:p>
          <a:endParaRPr lang="en-US" dirty="0"/>
        </a:p>
      </dgm:t>
    </dgm:pt>
    <dgm:pt modelId="{D88BBE26-0B7A-4609-B723-B141220A685B}">
      <dgm:prSet/>
      <dgm:spPr/>
      <dgm:t>
        <a:bodyPr/>
        <a:lstStyle/>
        <a:p>
          <a:pPr rtl="0"/>
          <a:r>
            <a:rPr lang="en-US" b="1" dirty="0" smtClean="0"/>
            <a:t>The SDMX dataset are produced on line using Web Services developed by the INE</a:t>
          </a:r>
          <a:endParaRPr lang="es-ES_tradnl" dirty="0"/>
        </a:p>
      </dgm:t>
    </dgm:pt>
    <dgm:pt modelId="{A322B879-E0DD-47AF-89A8-FA6087CAC2D6}" type="parTrans" cxnId="{5925FC95-077B-4D61-AEE6-F9AC93373DA8}">
      <dgm:prSet/>
      <dgm:spPr/>
      <dgm:t>
        <a:bodyPr/>
        <a:lstStyle/>
        <a:p>
          <a:endParaRPr lang="en-US"/>
        </a:p>
      </dgm:t>
    </dgm:pt>
    <dgm:pt modelId="{CD7A8D19-8039-498B-B595-21417EE663BC}" type="sibTrans" cxnId="{5925FC95-077B-4D61-AEE6-F9AC93373DA8}">
      <dgm:prSet/>
      <dgm:spPr/>
      <dgm:t>
        <a:bodyPr/>
        <a:lstStyle/>
        <a:p>
          <a:endParaRPr lang="en-US"/>
        </a:p>
      </dgm:t>
    </dgm:pt>
    <dgm:pt modelId="{FAF2707C-7EE7-4A84-BC94-C2D94E771990}" type="pres">
      <dgm:prSet presAssocID="{7D2ABBD1-C76B-47C9-9846-C70D6B8C1526}" presName="outerComposite" presStyleCnt="0">
        <dgm:presLayoutVars>
          <dgm:chMax val="5"/>
          <dgm:dir/>
          <dgm:resizeHandles val="exact"/>
        </dgm:presLayoutVars>
      </dgm:prSet>
      <dgm:spPr/>
      <dgm:t>
        <a:bodyPr/>
        <a:lstStyle/>
        <a:p>
          <a:endParaRPr lang="en-US"/>
        </a:p>
      </dgm:t>
    </dgm:pt>
    <dgm:pt modelId="{64F04B5C-0581-46A2-9E2A-048223208C71}" type="pres">
      <dgm:prSet presAssocID="{7D2ABBD1-C76B-47C9-9846-C70D6B8C1526}" presName="dummyMaxCanvas" presStyleCnt="0">
        <dgm:presLayoutVars/>
      </dgm:prSet>
      <dgm:spPr/>
    </dgm:pt>
    <dgm:pt modelId="{04B55B46-B24A-423C-819A-E2C214D0EBF0}" type="pres">
      <dgm:prSet presAssocID="{7D2ABBD1-C76B-47C9-9846-C70D6B8C1526}" presName="FourNodes_1" presStyleLbl="node1" presStyleIdx="0" presStyleCnt="4">
        <dgm:presLayoutVars>
          <dgm:bulletEnabled val="1"/>
        </dgm:presLayoutVars>
      </dgm:prSet>
      <dgm:spPr/>
      <dgm:t>
        <a:bodyPr/>
        <a:lstStyle/>
        <a:p>
          <a:endParaRPr lang="en-US"/>
        </a:p>
      </dgm:t>
    </dgm:pt>
    <dgm:pt modelId="{CECD56E5-8980-4C01-9860-EC493B4CA0B7}" type="pres">
      <dgm:prSet presAssocID="{7D2ABBD1-C76B-47C9-9846-C70D6B8C1526}" presName="FourNodes_2" presStyleLbl="node1" presStyleIdx="1" presStyleCnt="4">
        <dgm:presLayoutVars>
          <dgm:bulletEnabled val="1"/>
        </dgm:presLayoutVars>
      </dgm:prSet>
      <dgm:spPr/>
      <dgm:t>
        <a:bodyPr/>
        <a:lstStyle/>
        <a:p>
          <a:endParaRPr lang="en-US"/>
        </a:p>
      </dgm:t>
    </dgm:pt>
    <dgm:pt modelId="{64C1C5BA-F5D7-4DD4-B376-824E8C082D1B}" type="pres">
      <dgm:prSet presAssocID="{7D2ABBD1-C76B-47C9-9846-C70D6B8C1526}" presName="FourNodes_3" presStyleLbl="node1" presStyleIdx="2" presStyleCnt="4">
        <dgm:presLayoutVars>
          <dgm:bulletEnabled val="1"/>
        </dgm:presLayoutVars>
      </dgm:prSet>
      <dgm:spPr/>
      <dgm:t>
        <a:bodyPr/>
        <a:lstStyle/>
        <a:p>
          <a:endParaRPr lang="en-US"/>
        </a:p>
      </dgm:t>
    </dgm:pt>
    <dgm:pt modelId="{9CD00C7E-4CD9-48F9-ACAF-2FF2BD4BEA24}" type="pres">
      <dgm:prSet presAssocID="{7D2ABBD1-C76B-47C9-9846-C70D6B8C1526}" presName="FourNodes_4" presStyleLbl="node1" presStyleIdx="3" presStyleCnt="4">
        <dgm:presLayoutVars>
          <dgm:bulletEnabled val="1"/>
        </dgm:presLayoutVars>
      </dgm:prSet>
      <dgm:spPr/>
      <dgm:t>
        <a:bodyPr/>
        <a:lstStyle/>
        <a:p>
          <a:endParaRPr lang="en-US"/>
        </a:p>
      </dgm:t>
    </dgm:pt>
    <dgm:pt modelId="{8EA076EC-F007-448A-B207-91E8A8A795A6}" type="pres">
      <dgm:prSet presAssocID="{7D2ABBD1-C76B-47C9-9846-C70D6B8C1526}" presName="FourConn_1-2" presStyleLbl="fgAccFollowNode1" presStyleIdx="0" presStyleCnt="3">
        <dgm:presLayoutVars>
          <dgm:bulletEnabled val="1"/>
        </dgm:presLayoutVars>
      </dgm:prSet>
      <dgm:spPr/>
      <dgm:t>
        <a:bodyPr/>
        <a:lstStyle/>
        <a:p>
          <a:endParaRPr lang="en-US"/>
        </a:p>
      </dgm:t>
    </dgm:pt>
    <dgm:pt modelId="{5547DB5E-46CF-4427-8E51-DD9AE6152E7F}" type="pres">
      <dgm:prSet presAssocID="{7D2ABBD1-C76B-47C9-9846-C70D6B8C1526}" presName="FourConn_2-3" presStyleLbl="fgAccFollowNode1" presStyleIdx="1" presStyleCnt="3">
        <dgm:presLayoutVars>
          <dgm:bulletEnabled val="1"/>
        </dgm:presLayoutVars>
      </dgm:prSet>
      <dgm:spPr/>
      <dgm:t>
        <a:bodyPr/>
        <a:lstStyle/>
        <a:p>
          <a:endParaRPr lang="en-US"/>
        </a:p>
      </dgm:t>
    </dgm:pt>
    <dgm:pt modelId="{0F062F5C-85AF-4C6A-B8BF-BACF2D4835C4}" type="pres">
      <dgm:prSet presAssocID="{7D2ABBD1-C76B-47C9-9846-C70D6B8C1526}" presName="FourConn_3-4" presStyleLbl="fgAccFollowNode1" presStyleIdx="2" presStyleCnt="3">
        <dgm:presLayoutVars>
          <dgm:bulletEnabled val="1"/>
        </dgm:presLayoutVars>
      </dgm:prSet>
      <dgm:spPr/>
      <dgm:t>
        <a:bodyPr/>
        <a:lstStyle/>
        <a:p>
          <a:endParaRPr lang="en-US"/>
        </a:p>
      </dgm:t>
    </dgm:pt>
    <dgm:pt modelId="{970527E4-C864-436E-9C80-4D039A09DA9E}" type="pres">
      <dgm:prSet presAssocID="{7D2ABBD1-C76B-47C9-9846-C70D6B8C1526}" presName="FourNodes_1_text" presStyleLbl="node1" presStyleIdx="3" presStyleCnt="4">
        <dgm:presLayoutVars>
          <dgm:bulletEnabled val="1"/>
        </dgm:presLayoutVars>
      </dgm:prSet>
      <dgm:spPr/>
      <dgm:t>
        <a:bodyPr/>
        <a:lstStyle/>
        <a:p>
          <a:endParaRPr lang="en-US"/>
        </a:p>
      </dgm:t>
    </dgm:pt>
    <dgm:pt modelId="{C914CB2E-A571-47F1-9360-CCB0B0E3CEB9}" type="pres">
      <dgm:prSet presAssocID="{7D2ABBD1-C76B-47C9-9846-C70D6B8C1526}" presName="FourNodes_2_text" presStyleLbl="node1" presStyleIdx="3" presStyleCnt="4">
        <dgm:presLayoutVars>
          <dgm:bulletEnabled val="1"/>
        </dgm:presLayoutVars>
      </dgm:prSet>
      <dgm:spPr/>
      <dgm:t>
        <a:bodyPr/>
        <a:lstStyle/>
        <a:p>
          <a:endParaRPr lang="en-US"/>
        </a:p>
      </dgm:t>
    </dgm:pt>
    <dgm:pt modelId="{0443C38A-AE22-4012-8418-0F83F3900E8B}" type="pres">
      <dgm:prSet presAssocID="{7D2ABBD1-C76B-47C9-9846-C70D6B8C1526}" presName="FourNodes_3_text" presStyleLbl="node1" presStyleIdx="3" presStyleCnt="4">
        <dgm:presLayoutVars>
          <dgm:bulletEnabled val="1"/>
        </dgm:presLayoutVars>
      </dgm:prSet>
      <dgm:spPr/>
      <dgm:t>
        <a:bodyPr/>
        <a:lstStyle/>
        <a:p>
          <a:endParaRPr lang="en-US"/>
        </a:p>
      </dgm:t>
    </dgm:pt>
    <dgm:pt modelId="{1CD3917A-75DC-4445-8794-3EC35DA12B10}" type="pres">
      <dgm:prSet presAssocID="{7D2ABBD1-C76B-47C9-9846-C70D6B8C1526}" presName="FourNodes_4_text" presStyleLbl="node1" presStyleIdx="3" presStyleCnt="4">
        <dgm:presLayoutVars>
          <dgm:bulletEnabled val="1"/>
        </dgm:presLayoutVars>
      </dgm:prSet>
      <dgm:spPr/>
      <dgm:t>
        <a:bodyPr/>
        <a:lstStyle/>
        <a:p>
          <a:endParaRPr lang="en-US"/>
        </a:p>
      </dgm:t>
    </dgm:pt>
  </dgm:ptLst>
  <dgm:cxnLst>
    <dgm:cxn modelId="{37A4EA81-EC34-4496-9F02-9BAC48FFBD65}" type="presOf" srcId="{9ACCD391-559C-4742-ACAE-2A92A2BF7365}" destId="{8EA076EC-F007-448A-B207-91E8A8A795A6}" srcOrd="0" destOrd="0" presId="urn:microsoft.com/office/officeart/2005/8/layout/vProcess5"/>
    <dgm:cxn modelId="{BA19A765-BD36-4E3F-82B5-DDCAB759B52C}" type="presOf" srcId="{0B490C04-52AC-4C21-A6BE-D91DB4C83B3A}" destId="{970527E4-C864-436E-9C80-4D039A09DA9E}" srcOrd="1" destOrd="0" presId="urn:microsoft.com/office/officeart/2005/8/layout/vProcess5"/>
    <dgm:cxn modelId="{75F73645-453F-457E-B1DE-7C6FD91B9241}" type="presOf" srcId="{BAF7BDF8-524A-4390-A1F1-4DBD4F31E9FA}" destId="{0F062F5C-85AF-4C6A-B8BF-BACF2D4835C4}" srcOrd="0" destOrd="0" presId="urn:microsoft.com/office/officeart/2005/8/layout/vProcess5"/>
    <dgm:cxn modelId="{79360F42-72B7-4FAE-A4AA-B635065D8142}" type="presOf" srcId="{1B5734D0-197C-42E9-AB9E-4415FEE88C73}" destId="{64C1C5BA-F5D7-4DD4-B376-824E8C082D1B}" srcOrd="0" destOrd="0" presId="urn:microsoft.com/office/officeart/2005/8/layout/vProcess5"/>
    <dgm:cxn modelId="{E4427D13-4A24-4674-8313-28DEAAF70129}" type="presOf" srcId="{7D2ABBD1-C76B-47C9-9846-C70D6B8C1526}" destId="{FAF2707C-7EE7-4A84-BC94-C2D94E771990}" srcOrd="0" destOrd="0" presId="urn:microsoft.com/office/officeart/2005/8/layout/vProcess5"/>
    <dgm:cxn modelId="{56D51ED5-B67B-4136-9E4E-505285D69A83}" type="presOf" srcId="{9EFB786F-77A7-499D-9A6E-154BF30E0464}" destId="{CECD56E5-8980-4C01-9860-EC493B4CA0B7}" srcOrd="0" destOrd="0" presId="urn:microsoft.com/office/officeart/2005/8/layout/vProcess5"/>
    <dgm:cxn modelId="{C2A400E0-A4D0-4511-8C4D-9A65AF0CDE61}" type="presOf" srcId="{EC26BDB9-159F-4FCD-8406-D6E289D69075}" destId="{5547DB5E-46CF-4427-8E51-DD9AE6152E7F}" srcOrd="0" destOrd="0" presId="urn:microsoft.com/office/officeart/2005/8/layout/vProcess5"/>
    <dgm:cxn modelId="{5925FC95-077B-4D61-AEE6-F9AC93373DA8}" srcId="{7D2ABBD1-C76B-47C9-9846-C70D6B8C1526}" destId="{D88BBE26-0B7A-4609-B723-B141220A685B}" srcOrd="3" destOrd="0" parTransId="{A322B879-E0DD-47AF-89A8-FA6087CAC2D6}" sibTransId="{CD7A8D19-8039-498B-B595-21417EE663BC}"/>
    <dgm:cxn modelId="{C93C60AC-D7A9-4A04-AD84-14885BC5C2CE}" type="presOf" srcId="{9EFB786F-77A7-499D-9A6E-154BF30E0464}" destId="{C914CB2E-A571-47F1-9360-CCB0B0E3CEB9}" srcOrd="1" destOrd="0" presId="urn:microsoft.com/office/officeart/2005/8/layout/vProcess5"/>
    <dgm:cxn modelId="{AB69BE1B-0134-4521-A296-AA901E66A08E}" type="presOf" srcId="{D88BBE26-0B7A-4609-B723-B141220A685B}" destId="{1CD3917A-75DC-4445-8794-3EC35DA12B10}" srcOrd="1" destOrd="0" presId="urn:microsoft.com/office/officeart/2005/8/layout/vProcess5"/>
    <dgm:cxn modelId="{B6411DD3-15E5-489A-A2FE-421EDDB99A91}" srcId="{7D2ABBD1-C76B-47C9-9846-C70D6B8C1526}" destId="{0B490C04-52AC-4C21-A6BE-D91DB4C83B3A}" srcOrd="0" destOrd="0" parTransId="{2AAB7C6B-CB41-442F-A643-32EE2C1C7431}" sibTransId="{9ACCD391-559C-4742-ACAE-2A92A2BF7365}"/>
    <dgm:cxn modelId="{06F651FC-01E3-4F3E-AF01-5E9954D4831A}" type="presOf" srcId="{D88BBE26-0B7A-4609-B723-B141220A685B}" destId="{9CD00C7E-4CD9-48F9-ACAF-2FF2BD4BEA24}" srcOrd="0" destOrd="0" presId="urn:microsoft.com/office/officeart/2005/8/layout/vProcess5"/>
    <dgm:cxn modelId="{3F4062B6-5AE4-43BB-94A5-34BB6D984601}" type="presOf" srcId="{1B5734D0-197C-42E9-AB9E-4415FEE88C73}" destId="{0443C38A-AE22-4012-8418-0F83F3900E8B}" srcOrd="1" destOrd="0" presId="urn:microsoft.com/office/officeart/2005/8/layout/vProcess5"/>
    <dgm:cxn modelId="{AC6BCFC5-1744-4A3B-BC8D-5275851FF3FF}" srcId="{7D2ABBD1-C76B-47C9-9846-C70D6B8C1526}" destId="{9EFB786F-77A7-499D-9A6E-154BF30E0464}" srcOrd="1" destOrd="0" parTransId="{703AFF7F-4311-43C4-A22E-B2BCF73B7935}" sibTransId="{EC26BDB9-159F-4FCD-8406-D6E289D69075}"/>
    <dgm:cxn modelId="{C1FB51E4-102C-445B-8C94-25B9BE938D82}" type="presOf" srcId="{0B490C04-52AC-4C21-A6BE-D91DB4C83B3A}" destId="{04B55B46-B24A-423C-819A-E2C214D0EBF0}" srcOrd="0" destOrd="0" presId="urn:microsoft.com/office/officeart/2005/8/layout/vProcess5"/>
    <dgm:cxn modelId="{55869C44-B819-407E-A6BB-E5428A68D937}" srcId="{7D2ABBD1-C76B-47C9-9846-C70D6B8C1526}" destId="{1B5734D0-197C-42E9-AB9E-4415FEE88C73}" srcOrd="2" destOrd="0" parTransId="{26615C3E-9CDC-430C-93B3-76B1E77801A4}" sibTransId="{BAF7BDF8-524A-4390-A1F1-4DBD4F31E9FA}"/>
    <dgm:cxn modelId="{8AF82EC0-0B61-4C68-884D-719F4D43E060}" type="presParOf" srcId="{FAF2707C-7EE7-4A84-BC94-C2D94E771990}" destId="{64F04B5C-0581-46A2-9E2A-048223208C71}" srcOrd="0" destOrd="0" presId="urn:microsoft.com/office/officeart/2005/8/layout/vProcess5"/>
    <dgm:cxn modelId="{E109E2D2-B008-4EC8-9E18-530BFF6D6C0C}" type="presParOf" srcId="{FAF2707C-7EE7-4A84-BC94-C2D94E771990}" destId="{04B55B46-B24A-423C-819A-E2C214D0EBF0}" srcOrd="1" destOrd="0" presId="urn:microsoft.com/office/officeart/2005/8/layout/vProcess5"/>
    <dgm:cxn modelId="{F52B641F-B3DB-47EC-86EC-C755100D43A0}" type="presParOf" srcId="{FAF2707C-7EE7-4A84-BC94-C2D94E771990}" destId="{CECD56E5-8980-4C01-9860-EC493B4CA0B7}" srcOrd="2" destOrd="0" presId="urn:microsoft.com/office/officeart/2005/8/layout/vProcess5"/>
    <dgm:cxn modelId="{59F4FCF0-ABB0-4854-8029-34D06C4DC89F}" type="presParOf" srcId="{FAF2707C-7EE7-4A84-BC94-C2D94E771990}" destId="{64C1C5BA-F5D7-4DD4-B376-824E8C082D1B}" srcOrd="3" destOrd="0" presId="urn:microsoft.com/office/officeart/2005/8/layout/vProcess5"/>
    <dgm:cxn modelId="{632BFA91-540D-49FE-B4A0-84F08FB48595}" type="presParOf" srcId="{FAF2707C-7EE7-4A84-BC94-C2D94E771990}" destId="{9CD00C7E-4CD9-48F9-ACAF-2FF2BD4BEA24}" srcOrd="4" destOrd="0" presId="urn:microsoft.com/office/officeart/2005/8/layout/vProcess5"/>
    <dgm:cxn modelId="{E47CC4B9-257F-4EFF-BDAB-ABC97269D062}" type="presParOf" srcId="{FAF2707C-7EE7-4A84-BC94-C2D94E771990}" destId="{8EA076EC-F007-448A-B207-91E8A8A795A6}" srcOrd="5" destOrd="0" presId="urn:microsoft.com/office/officeart/2005/8/layout/vProcess5"/>
    <dgm:cxn modelId="{64A624ED-E4C4-4498-B39D-5A85B43D84B4}" type="presParOf" srcId="{FAF2707C-7EE7-4A84-BC94-C2D94E771990}" destId="{5547DB5E-46CF-4427-8E51-DD9AE6152E7F}" srcOrd="6" destOrd="0" presId="urn:microsoft.com/office/officeart/2005/8/layout/vProcess5"/>
    <dgm:cxn modelId="{1316E37B-A02D-470A-8C83-C7147C5F9F82}" type="presParOf" srcId="{FAF2707C-7EE7-4A84-BC94-C2D94E771990}" destId="{0F062F5C-85AF-4C6A-B8BF-BACF2D4835C4}" srcOrd="7" destOrd="0" presId="urn:microsoft.com/office/officeart/2005/8/layout/vProcess5"/>
    <dgm:cxn modelId="{D4CD63B2-B5C6-43AA-8F61-D1FA127459FC}" type="presParOf" srcId="{FAF2707C-7EE7-4A84-BC94-C2D94E771990}" destId="{970527E4-C864-436E-9C80-4D039A09DA9E}" srcOrd="8" destOrd="0" presId="urn:microsoft.com/office/officeart/2005/8/layout/vProcess5"/>
    <dgm:cxn modelId="{A1BC280F-5E4C-427F-8B5F-FBE5C8CA1AE9}" type="presParOf" srcId="{FAF2707C-7EE7-4A84-BC94-C2D94E771990}" destId="{C914CB2E-A571-47F1-9360-CCB0B0E3CEB9}" srcOrd="9" destOrd="0" presId="urn:microsoft.com/office/officeart/2005/8/layout/vProcess5"/>
    <dgm:cxn modelId="{A23DFC39-7C85-465C-9032-D1137BA8A7B6}" type="presParOf" srcId="{FAF2707C-7EE7-4A84-BC94-C2D94E771990}" destId="{0443C38A-AE22-4012-8418-0F83F3900E8B}" srcOrd="10" destOrd="0" presId="urn:microsoft.com/office/officeart/2005/8/layout/vProcess5"/>
    <dgm:cxn modelId="{2C9267CF-1AB0-436A-AB5F-5AFA7A3BBB4D}" type="presParOf" srcId="{FAF2707C-7EE7-4A84-BC94-C2D94E771990}" destId="{1CD3917A-75DC-4445-8794-3EC35DA12B1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01D1E-33CF-4B12-B1C2-D0E2FE1D5DCB}">
      <dsp:nvSpPr>
        <dsp:cNvPr id="0" name=""/>
        <dsp:cNvSpPr/>
      </dsp:nvSpPr>
      <dsp:spPr>
        <a:xfrm>
          <a:off x="0" y="0"/>
          <a:ext cx="6860540" cy="113157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GB" sz="2400" b="1" kern="1200" noProof="0" dirty="0" smtClean="0"/>
            <a:t>Differences between SDDS and SDDS Plus</a:t>
          </a:r>
          <a:endParaRPr lang="en-GB" sz="2400" b="1" kern="1200" noProof="0" dirty="0"/>
        </a:p>
      </dsp:txBody>
      <dsp:txXfrm>
        <a:off x="33143" y="33143"/>
        <a:ext cx="5543868" cy="1065284"/>
      </dsp:txXfrm>
    </dsp:sp>
    <dsp:sp modelId="{51B8271F-84D1-42DC-926F-195E231C55B4}">
      <dsp:nvSpPr>
        <dsp:cNvPr id="0" name=""/>
        <dsp:cNvSpPr/>
      </dsp:nvSpPr>
      <dsp:spPr>
        <a:xfrm>
          <a:off x="574570" y="1337310"/>
          <a:ext cx="6860540" cy="113157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dirty="0" smtClean="0"/>
            <a:t>Main tasks necessary to produce SDDS Plus</a:t>
          </a:r>
          <a:endParaRPr lang="en-GB" sz="2400" b="1" kern="1200" noProof="0" dirty="0"/>
        </a:p>
      </dsp:txBody>
      <dsp:txXfrm>
        <a:off x="607713" y="1370453"/>
        <a:ext cx="5484163" cy="1065284"/>
      </dsp:txXfrm>
    </dsp:sp>
    <dsp:sp modelId="{B177D5E8-612E-46CE-B40D-7F7D725E2854}">
      <dsp:nvSpPr>
        <dsp:cNvPr id="0" name=""/>
        <dsp:cNvSpPr/>
      </dsp:nvSpPr>
      <dsp:spPr>
        <a:xfrm>
          <a:off x="1140564" y="2674620"/>
          <a:ext cx="6860540" cy="113157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GB" sz="2400" b="1" kern="1200" noProof="0" dirty="0" smtClean="0"/>
            <a:t>Reuse of existing IT infrastructure and data at Banco de España (BE) </a:t>
          </a:r>
          <a:endParaRPr lang="en-GB" sz="2400" b="1" kern="1200" noProof="0" dirty="0"/>
        </a:p>
      </dsp:txBody>
      <dsp:txXfrm>
        <a:off x="1173707" y="2707763"/>
        <a:ext cx="5492738" cy="1065284"/>
      </dsp:txXfrm>
    </dsp:sp>
    <dsp:sp modelId="{2AE498A2-DE7C-4D61-B799-EEDF4423FC5A}">
      <dsp:nvSpPr>
        <dsp:cNvPr id="0" name=""/>
        <dsp:cNvSpPr/>
      </dsp:nvSpPr>
      <dsp:spPr>
        <a:xfrm>
          <a:off x="1715134" y="4011930"/>
          <a:ext cx="6860540" cy="113157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GB" sz="2400" b="1" kern="1200" noProof="0" dirty="0" smtClean="0"/>
            <a:t>Collaboration between Spanish national organisations (Banco de España and INE) using SDMX-ML</a:t>
          </a:r>
          <a:endParaRPr lang="en-GB" sz="2400" b="1" kern="1200" noProof="0" dirty="0"/>
        </a:p>
      </dsp:txBody>
      <dsp:txXfrm>
        <a:off x="1748277" y="4045073"/>
        <a:ext cx="5484163" cy="1065284"/>
      </dsp:txXfrm>
    </dsp:sp>
    <dsp:sp modelId="{B1C9B13B-0B88-468D-ADC1-E3324E7188E2}">
      <dsp:nvSpPr>
        <dsp:cNvPr id="0" name=""/>
        <dsp:cNvSpPr/>
      </dsp:nvSpPr>
      <dsp:spPr>
        <a:xfrm>
          <a:off x="6125019" y="866679"/>
          <a:ext cx="735520" cy="735520"/>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lang="en-GB" sz="3400" kern="1200" dirty="0"/>
        </a:p>
      </dsp:txBody>
      <dsp:txXfrm>
        <a:off x="6290511" y="866679"/>
        <a:ext cx="404536" cy="553479"/>
      </dsp:txXfrm>
    </dsp:sp>
    <dsp:sp modelId="{C25BFBBC-7083-406E-BF12-51E37232F668}">
      <dsp:nvSpPr>
        <dsp:cNvPr id="0" name=""/>
        <dsp:cNvSpPr/>
      </dsp:nvSpPr>
      <dsp:spPr>
        <a:xfrm>
          <a:off x="6699589" y="2203990"/>
          <a:ext cx="735520" cy="735520"/>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lang="es-ES" sz="3400" kern="1200" dirty="0"/>
        </a:p>
      </dsp:txBody>
      <dsp:txXfrm>
        <a:off x="6865081" y="2203990"/>
        <a:ext cx="404536" cy="553479"/>
      </dsp:txXfrm>
    </dsp:sp>
    <dsp:sp modelId="{AB92BA16-AFB8-4D27-8CCB-B80D262050B0}">
      <dsp:nvSpPr>
        <dsp:cNvPr id="0" name=""/>
        <dsp:cNvSpPr/>
      </dsp:nvSpPr>
      <dsp:spPr>
        <a:xfrm>
          <a:off x="7265584" y="3541300"/>
          <a:ext cx="735520" cy="735520"/>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lang="es-ES" sz="3400" kern="1200" dirty="0"/>
        </a:p>
      </dsp:txBody>
      <dsp:txXfrm>
        <a:off x="7431076" y="3541300"/>
        <a:ext cx="404536" cy="5534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596134-0F1C-458C-B166-86D40C80FD30}">
      <dsp:nvSpPr>
        <dsp:cNvPr id="0" name=""/>
        <dsp:cNvSpPr/>
      </dsp:nvSpPr>
      <dsp:spPr>
        <a:xfrm>
          <a:off x="643175" y="0"/>
          <a:ext cx="7289323" cy="4567237"/>
        </a:xfrm>
        <a:prstGeom prst="rightArrow">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C86E7536-CEE5-4407-8116-E5EF6829C0C8}">
      <dsp:nvSpPr>
        <dsp:cNvPr id="0" name=""/>
        <dsp:cNvSpPr/>
      </dsp:nvSpPr>
      <dsp:spPr>
        <a:xfrm>
          <a:off x="4292" y="1370171"/>
          <a:ext cx="2064359" cy="18268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Longer time series (&gt;= 5 years)</a:t>
          </a:r>
          <a:endParaRPr lang="en-US" sz="2200" kern="1200" dirty="0"/>
        </a:p>
      </dsp:txBody>
      <dsp:txXfrm>
        <a:off x="93474" y="1459353"/>
        <a:ext cx="1885995" cy="1648530"/>
      </dsp:txXfrm>
    </dsp:sp>
    <dsp:sp modelId="{A5EC58C3-E509-42D9-AEBE-FBEED6787D15}">
      <dsp:nvSpPr>
        <dsp:cNvPr id="0" name=""/>
        <dsp:cNvSpPr/>
      </dsp:nvSpPr>
      <dsp:spPr>
        <a:xfrm>
          <a:off x="2171869" y="1370171"/>
          <a:ext cx="2064359" cy="18268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New categories</a:t>
          </a:r>
        </a:p>
        <a:p>
          <a:pPr lvl="0" algn="ctr" defTabSz="977900">
            <a:lnSpc>
              <a:spcPct val="90000"/>
            </a:lnSpc>
            <a:spcBef>
              <a:spcPct val="0"/>
            </a:spcBef>
            <a:spcAft>
              <a:spcPct val="35000"/>
            </a:spcAft>
          </a:pPr>
          <a:r>
            <a:rPr lang="en-US" sz="2200" kern="1200" dirty="0" smtClean="0"/>
            <a:t>or higher</a:t>
          </a:r>
        </a:p>
        <a:p>
          <a:pPr lvl="0" algn="ctr" defTabSz="977900">
            <a:lnSpc>
              <a:spcPct val="90000"/>
            </a:lnSpc>
            <a:spcBef>
              <a:spcPct val="0"/>
            </a:spcBef>
            <a:spcAft>
              <a:spcPct val="35000"/>
            </a:spcAft>
          </a:pPr>
          <a:r>
            <a:rPr lang="en-US" sz="2200" kern="1200" dirty="0" smtClean="0"/>
            <a:t>frequencies</a:t>
          </a:r>
          <a:endParaRPr lang="en-US" sz="2200" kern="1200" dirty="0"/>
        </a:p>
      </dsp:txBody>
      <dsp:txXfrm>
        <a:off x="2261051" y="1459353"/>
        <a:ext cx="1885995" cy="1648530"/>
      </dsp:txXfrm>
    </dsp:sp>
    <dsp:sp modelId="{8B5D7EF4-F2EE-4D3D-A814-929A5610083E}">
      <dsp:nvSpPr>
        <dsp:cNvPr id="0" name=""/>
        <dsp:cNvSpPr/>
      </dsp:nvSpPr>
      <dsp:spPr>
        <a:xfrm>
          <a:off x="4339446" y="1370171"/>
          <a:ext cx="2064359" cy="18268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New formats</a:t>
          </a:r>
        </a:p>
        <a:p>
          <a:pPr lvl="0" algn="ctr" defTabSz="977900">
            <a:lnSpc>
              <a:spcPct val="90000"/>
            </a:lnSpc>
            <a:spcBef>
              <a:spcPct val="0"/>
            </a:spcBef>
            <a:spcAft>
              <a:spcPct val="35000"/>
            </a:spcAft>
          </a:pPr>
          <a:r>
            <a:rPr lang="en-US" sz="2200" kern="1200" dirty="0" smtClean="0"/>
            <a:t>(SDMX and human readable)</a:t>
          </a:r>
          <a:endParaRPr lang="en-US" sz="2200" kern="1200" dirty="0"/>
        </a:p>
      </dsp:txBody>
      <dsp:txXfrm>
        <a:off x="4428628" y="1459353"/>
        <a:ext cx="1885995" cy="1648530"/>
      </dsp:txXfrm>
    </dsp:sp>
    <dsp:sp modelId="{CB272B6F-28C9-4869-846B-C534D089AA55}">
      <dsp:nvSpPr>
        <dsp:cNvPr id="0" name=""/>
        <dsp:cNvSpPr/>
      </dsp:nvSpPr>
      <dsp:spPr>
        <a:xfrm>
          <a:off x="6490693" y="1348906"/>
          <a:ext cx="2064359" cy="182689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New NSDP </a:t>
          </a:r>
          <a:r>
            <a:rPr lang="en-US" sz="2200" kern="1200" noProof="0" dirty="0" smtClean="0"/>
            <a:t>design</a:t>
          </a:r>
          <a:r>
            <a:rPr lang="en-US" sz="2200" kern="1200" dirty="0" smtClean="0"/>
            <a:t> </a:t>
          </a:r>
          <a:endParaRPr lang="en-US" sz="2200" kern="1200" dirty="0"/>
        </a:p>
      </dsp:txBody>
      <dsp:txXfrm>
        <a:off x="6579875" y="1438088"/>
        <a:ext cx="1885995" cy="16485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7169FD-82E5-473C-B78A-9DB0EE30440B}">
      <dsp:nvSpPr>
        <dsp:cNvPr id="0" name=""/>
        <dsp:cNvSpPr/>
      </dsp:nvSpPr>
      <dsp:spPr>
        <a:xfrm>
          <a:off x="0" y="0"/>
          <a:ext cx="6860540" cy="100479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noProof="0" dirty="0" smtClean="0"/>
            <a:t>IMF-BE agreement on the DSDs to be used and identification of the SDDS and SDDS Plus series codes</a:t>
          </a:r>
          <a:endParaRPr lang="en-GB" sz="1900" kern="1200" dirty="0"/>
        </a:p>
      </dsp:txBody>
      <dsp:txXfrm>
        <a:off x="29429" y="29429"/>
        <a:ext cx="5691386" cy="945934"/>
      </dsp:txXfrm>
    </dsp:sp>
    <dsp:sp modelId="{9456C404-A573-4FF5-A19C-031181585992}">
      <dsp:nvSpPr>
        <dsp:cNvPr id="0" name=""/>
        <dsp:cNvSpPr/>
      </dsp:nvSpPr>
      <dsp:spPr>
        <a:xfrm>
          <a:off x="574570" y="1187481"/>
          <a:ext cx="6860540" cy="100479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noProof="0" dirty="0" smtClean="0"/>
            <a:t>Mapping SDDS series codes with the internal series codes</a:t>
          </a:r>
        </a:p>
      </dsp:txBody>
      <dsp:txXfrm>
        <a:off x="603999" y="1216910"/>
        <a:ext cx="5573996" cy="945934"/>
      </dsp:txXfrm>
    </dsp:sp>
    <dsp:sp modelId="{63F9EE0C-19E5-4AF6-8E97-2AF395036E43}">
      <dsp:nvSpPr>
        <dsp:cNvPr id="0" name=""/>
        <dsp:cNvSpPr/>
      </dsp:nvSpPr>
      <dsp:spPr>
        <a:xfrm>
          <a:off x="1140564" y="2374963"/>
          <a:ext cx="6860540" cy="100479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noProof="0" dirty="0" smtClean="0"/>
            <a:t>Definition of new dataflows and allocation to  business areas responsible for each dataflow </a:t>
          </a:r>
        </a:p>
      </dsp:txBody>
      <dsp:txXfrm>
        <a:off x="1169993" y="2404392"/>
        <a:ext cx="5582572" cy="945934"/>
      </dsp:txXfrm>
    </dsp:sp>
    <dsp:sp modelId="{D0A2BA82-5912-4BC4-A624-73CC2901394F}">
      <dsp:nvSpPr>
        <dsp:cNvPr id="0" name=""/>
        <dsp:cNvSpPr/>
      </dsp:nvSpPr>
      <dsp:spPr>
        <a:xfrm>
          <a:off x="1715134" y="3562444"/>
          <a:ext cx="6860540" cy="100479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noProof="0" dirty="0" smtClean="0"/>
            <a:t>Production of the SDMX-ML files and validation with the IMF</a:t>
          </a:r>
        </a:p>
      </dsp:txBody>
      <dsp:txXfrm>
        <a:off x="1744563" y="3591873"/>
        <a:ext cx="5573996" cy="945934"/>
      </dsp:txXfrm>
    </dsp:sp>
    <dsp:sp modelId="{FE26C875-CE57-4108-BCD9-7B51CA1BE253}">
      <dsp:nvSpPr>
        <dsp:cNvPr id="0" name=""/>
        <dsp:cNvSpPr/>
      </dsp:nvSpPr>
      <dsp:spPr>
        <a:xfrm>
          <a:off x="6207425" y="769579"/>
          <a:ext cx="653114" cy="65311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GB" sz="3000" kern="1200" dirty="0"/>
        </a:p>
      </dsp:txBody>
      <dsp:txXfrm>
        <a:off x="6354376" y="769579"/>
        <a:ext cx="359212" cy="491468"/>
      </dsp:txXfrm>
    </dsp:sp>
    <dsp:sp modelId="{EFA864E8-D7DC-4708-AB4B-470E2DA6211C}">
      <dsp:nvSpPr>
        <dsp:cNvPr id="0" name=""/>
        <dsp:cNvSpPr/>
      </dsp:nvSpPr>
      <dsp:spPr>
        <a:xfrm>
          <a:off x="6781995" y="1957061"/>
          <a:ext cx="653114" cy="65311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GB" sz="3000" kern="1200" dirty="0"/>
        </a:p>
      </dsp:txBody>
      <dsp:txXfrm>
        <a:off x="6928946" y="1957061"/>
        <a:ext cx="359212" cy="491468"/>
      </dsp:txXfrm>
    </dsp:sp>
    <dsp:sp modelId="{FBCB6D7E-48EB-4EC9-8D74-CDD32EA98563}">
      <dsp:nvSpPr>
        <dsp:cNvPr id="0" name=""/>
        <dsp:cNvSpPr/>
      </dsp:nvSpPr>
      <dsp:spPr>
        <a:xfrm>
          <a:off x="7347989" y="3144542"/>
          <a:ext cx="653114" cy="65311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GB" sz="3000" kern="1200" dirty="0"/>
        </a:p>
      </dsp:txBody>
      <dsp:txXfrm>
        <a:off x="7494940" y="3144542"/>
        <a:ext cx="359212" cy="4914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97E81E-7410-47CF-A0DE-D0929F727381}">
      <dsp:nvSpPr>
        <dsp:cNvPr id="0" name=""/>
        <dsp:cNvSpPr/>
      </dsp:nvSpPr>
      <dsp:spPr>
        <a:xfrm>
          <a:off x="0" y="0"/>
          <a:ext cx="7289323" cy="137017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1" kern="1200" dirty="0" smtClean="0"/>
            <a:t>The same SDMX system is used in exchanges with international organisations (ECB, Eurostat, BIS, IMF, etc.)</a:t>
          </a:r>
          <a:endParaRPr lang="en-GB" sz="2000" kern="1200" dirty="0"/>
        </a:p>
      </dsp:txBody>
      <dsp:txXfrm>
        <a:off x="40131" y="40131"/>
        <a:ext cx="5810802" cy="1289909"/>
      </dsp:txXfrm>
    </dsp:sp>
    <dsp:sp modelId="{A42E9164-49D2-4F0D-9F0C-D1142106EC04}">
      <dsp:nvSpPr>
        <dsp:cNvPr id="0" name=""/>
        <dsp:cNvSpPr/>
      </dsp:nvSpPr>
      <dsp:spPr>
        <a:xfrm>
          <a:off x="643175" y="1598532"/>
          <a:ext cx="7289323" cy="137017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1" kern="1200" noProof="0" dirty="0" smtClean="0"/>
            <a:t>The same statistical reporting system for human readable formats.</a:t>
          </a:r>
          <a:endParaRPr lang="en-US" sz="2000" b="1" kern="1200" noProof="0" dirty="0"/>
        </a:p>
      </dsp:txBody>
      <dsp:txXfrm>
        <a:off x="683306" y="1638663"/>
        <a:ext cx="5675274" cy="1289909"/>
      </dsp:txXfrm>
    </dsp:sp>
    <dsp:sp modelId="{2A174151-AC75-4200-A72E-722C70D3D786}">
      <dsp:nvSpPr>
        <dsp:cNvPr id="0" name=""/>
        <dsp:cNvSpPr/>
      </dsp:nvSpPr>
      <dsp:spPr>
        <a:xfrm>
          <a:off x="1286351" y="3197065"/>
          <a:ext cx="7289323" cy="137017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b="1" kern="1200" noProof="0" dirty="0" smtClean="0"/>
            <a:t>Most of the data of the new SDDS Plus categories were already available in our databases or were derived from existing data.</a:t>
          </a:r>
          <a:endParaRPr lang="en-US" sz="2000" b="1" kern="1200" noProof="0" dirty="0"/>
        </a:p>
      </dsp:txBody>
      <dsp:txXfrm>
        <a:off x="1326482" y="3237196"/>
        <a:ext cx="5675274" cy="1289909"/>
      </dsp:txXfrm>
    </dsp:sp>
    <dsp:sp modelId="{867DDBDF-7BAA-44B7-A0A9-BB9B5C914101}">
      <dsp:nvSpPr>
        <dsp:cNvPr id="0" name=""/>
        <dsp:cNvSpPr/>
      </dsp:nvSpPr>
      <dsp:spPr>
        <a:xfrm>
          <a:off x="6398712" y="1039046"/>
          <a:ext cx="890611" cy="890611"/>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GB" sz="3600" kern="1200" dirty="0"/>
        </a:p>
      </dsp:txBody>
      <dsp:txXfrm>
        <a:off x="6599099" y="1039046"/>
        <a:ext cx="489837" cy="670185"/>
      </dsp:txXfrm>
    </dsp:sp>
    <dsp:sp modelId="{3224F95E-100A-4ABF-A363-C41055BCB0B0}">
      <dsp:nvSpPr>
        <dsp:cNvPr id="0" name=""/>
        <dsp:cNvSpPr/>
      </dsp:nvSpPr>
      <dsp:spPr>
        <a:xfrm>
          <a:off x="7041888" y="2628444"/>
          <a:ext cx="890611" cy="890611"/>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GB" sz="3600" kern="1200" dirty="0"/>
        </a:p>
      </dsp:txBody>
      <dsp:txXfrm>
        <a:off x="7242275" y="2628444"/>
        <a:ext cx="489837" cy="67018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A9D131-9F51-415F-A30F-DB5EE6FE95FC}">
      <dsp:nvSpPr>
        <dsp:cNvPr id="0" name=""/>
        <dsp:cNvSpPr/>
      </dsp:nvSpPr>
      <dsp:spPr>
        <a:xfrm>
          <a:off x="2" y="0"/>
          <a:ext cx="8578845" cy="427504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7E8E64-CEE4-4B49-8EF6-5B2906B2ABB2}">
      <dsp:nvSpPr>
        <dsp:cNvPr id="0" name=""/>
        <dsp:cNvSpPr/>
      </dsp:nvSpPr>
      <dsp:spPr>
        <a:xfrm>
          <a:off x="3960" y="999581"/>
          <a:ext cx="2603967" cy="22758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GB" sz="2400" b="0" kern="1200" dirty="0" smtClean="0"/>
            <a:t>Same format for all exchanges with all international institutions</a:t>
          </a:r>
          <a:endParaRPr lang="es-ES_tradnl" sz="2400" b="0" kern="1200" dirty="0"/>
        </a:p>
      </dsp:txBody>
      <dsp:txXfrm>
        <a:off x="115059" y="1110680"/>
        <a:ext cx="2381769" cy="2053680"/>
      </dsp:txXfrm>
    </dsp:sp>
    <dsp:sp modelId="{81A31B7A-6837-4230-8E9D-C4D330E6A160}">
      <dsp:nvSpPr>
        <dsp:cNvPr id="0" name=""/>
        <dsp:cNvSpPr/>
      </dsp:nvSpPr>
      <dsp:spPr>
        <a:xfrm>
          <a:off x="2987441" y="1026873"/>
          <a:ext cx="2603967" cy="22212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GB" sz="2400" b="0" kern="1200" dirty="0" smtClean="0"/>
            <a:t>Use of standard tools to carry out exchanges (sending and receiving)</a:t>
          </a:r>
          <a:endParaRPr lang="es-ES_tradnl" sz="2400" b="0" kern="1200" dirty="0"/>
        </a:p>
      </dsp:txBody>
      <dsp:txXfrm>
        <a:off x="3095876" y="1135308"/>
        <a:ext cx="2387097" cy="2004424"/>
      </dsp:txXfrm>
    </dsp:sp>
    <dsp:sp modelId="{53D2A12B-F679-4C7D-AC76-EB0561271CB6}">
      <dsp:nvSpPr>
        <dsp:cNvPr id="0" name=""/>
        <dsp:cNvSpPr/>
      </dsp:nvSpPr>
      <dsp:spPr>
        <a:xfrm>
          <a:off x="5970922" y="1026873"/>
          <a:ext cx="2603967" cy="222129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GB" sz="2400" b="0" kern="1200" dirty="0" smtClean="0"/>
            <a:t>Same application for all exchanges</a:t>
          </a:r>
          <a:endParaRPr lang="es-ES_tradnl" sz="2400" b="0" kern="1200" dirty="0"/>
        </a:p>
      </dsp:txBody>
      <dsp:txXfrm>
        <a:off x="6079357" y="1135308"/>
        <a:ext cx="2387097" cy="20044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B55B46-B24A-423C-819A-E2C214D0EBF0}">
      <dsp:nvSpPr>
        <dsp:cNvPr id="0" name=""/>
        <dsp:cNvSpPr/>
      </dsp:nvSpPr>
      <dsp:spPr>
        <a:xfrm>
          <a:off x="0" y="0"/>
          <a:ext cx="6860540" cy="10047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The Banco de España produces the financial, fiscal and external statistics SDDS Plus data categories using SDMX-ML.</a:t>
          </a:r>
          <a:endParaRPr lang="es-ES_tradnl" sz="1900" kern="1200" dirty="0"/>
        </a:p>
      </dsp:txBody>
      <dsp:txXfrm>
        <a:off x="29429" y="29429"/>
        <a:ext cx="5691386" cy="945934"/>
      </dsp:txXfrm>
    </dsp:sp>
    <dsp:sp modelId="{CECD56E5-8980-4C01-9860-EC493B4CA0B7}">
      <dsp:nvSpPr>
        <dsp:cNvPr id="0" name=""/>
        <dsp:cNvSpPr/>
      </dsp:nvSpPr>
      <dsp:spPr>
        <a:xfrm>
          <a:off x="574570" y="1187481"/>
          <a:ext cx="6860540" cy="10047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The SDMX datasets are sent to the INE (Spanish National Statistical Institute) using a national public sector network</a:t>
          </a:r>
          <a:endParaRPr lang="es-ES_tradnl" sz="1900" kern="1200" dirty="0"/>
        </a:p>
      </dsp:txBody>
      <dsp:txXfrm>
        <a:off x="603999" y="1216910"/>
        <a:ext cx="5573996" cy="945934"/>
      </dsp:txXfrm>
    </dsp:sp>
    <dsp:sp modelId="{64C1C5BA-F5D7-4DD4-B376-824E8C082D1B}">
      <dsp:nvSpPr>
        <dsp:cNvPr id="0" name=""/>
        <dsp:cNvSpPr/>
      </dsp:nvSpPr>
      <dsp:spPr>
        <a:xfrm>
          <a:off x="1140564" y="2374963"/>
          <a:ext cx="6860540" cy="10047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The INE stores the information in a database connected to its website.</a:t>
          </a:r>
          <a:endParaRPr lang="es-ES_tradnl" sz="1900" kern="1200" dirty="0"/>
        </a:p>
      </dsp:txBody>
      <dsp:txXfrm>
        <a:off x="1169993" y="2404392"/>
        <a:ext cx="5582572" cy="945934"/>
      </dsp:txXfrm>
    </dsp:sp>
    <dsp:sp modelId="{9CD00C7E-4CD9-48F9-ACAF-2FF2BD4BEA24}">
      <dsp:nvSpPr>
        <dsp:cNvPr id="0" name=""/>
        <dsp:cNvSpPr/>
      </dsp:nvSpPr>
      <dsp:spPr>
        <a:xfrm>
          <a:off x="1715134" y="3562444"/>
          <a:ext cx="6860540" cy="10047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b="1" kern="1200" dirty="0" smtClean="0"/>
            <a:t>The SDMX dataset are produced on line using Web Services developed by the INE</a:t>
          </a:r>
          <a:endParaRPr lang="es-ES_tradnl" sz="1900" kern="1200" dirty="0"/>
        </a:p>
      </dsp:txBody>
      <dsp:txXfrm>
        <a:off x="1744563" y="3591873"/>
        <a:ext cx="5573996" cy="945934"/>
      </dsp:txXfrm>
    </dsp:sp>
    <dsp:sp modelId="{8EA076EC-F007-448A-B207-91E8A8A795A6}">
      <dsp:nvSpPr>
        <dsp:cNvPr id="0" name=""/>
        <dsp:cNvSpPr/>
      </dsp:nvSpPr>
      <dsp:spPr>
        <a:xfrm>
          <a:off x="6207425" y="769579"/>
          <a:ext cx="653114" cy="653114"/>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6354376" y="769579"/>
        <a:ext cx="359212" cy="491468"/>
      </dsp:txXfrm>
    </dsp:sp>
    <dsp:sp modelId="{5547DB5E-46CF-4427-8E51-DD9AE6152E7F}">
      <dsp:nvSpPr>
        <dsp:cNvPr id="0" name=""/>
        <dsp:cNvSpPr/>
      </dsp:nvSpPr>
      <dsp:spPr>
        <a:xfrm>
          <a:off x="6781995" y="1957061"/>
          <a:ext cx="653114" cy="653114"/>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6928946" y="1957061"/>
        <a:ext cx="359212" cy="491468"/>
      </dsp:txXfrm>
    </dsp:sp>
    <dsp:sp modelId="{0F062F5C-85AF-4C6A-B8BF-BACF2D4835C4}">
      <dsp:nvSpPr>
        <dsp:cNvPr id="0" name=""/>
        <dsp:cNvSpPr/>
      </dsp:nvSpPr>
      <dsp:spPr>
        <a:xfrm>
          <a:off x="7347989" y="3144542"/>
          <a:ext cx="653114" cy="653114"/>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dirty="0"/>
        </a:p>
      </dsp:txBody>
      <dsp:txXfrm>
        <a:off x="7494940" y="3144542"/>
        <a:ext cx="359212" cy="491468"/>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6786" name="Rectangle 2"/>
          <p:cNvSpPr>
            <a:spLocks noGrp="1" noChangeArrowheads="1"/>
          </p:cNvSpPr>
          <p:nvPr>
            <p:ph type="hdr" sz="quarter"/>
          </p:nvPr>
        </p:nvSpPr>
        <p:spPr bwMode="auto">
          <a:xfrm>
            <a:off x="0" y="0"/>
            <a:ext cx="2946297" cy="496570"/>
          </a:xfrm>
          <a:prstGeom prst="rect">
            <a:avLst/>
          </a:prstGeom>
          <a:noFill/>
          <a:ln w="9525">
            <a:noFill/>
            <a:miter lim="800000"/>
            <a:headEnd/>
            <a:tailEnd/>
          </a:ln>
          <a:effectLst/>
        </p:spPr>
        <p:txBody>
          <a:bodyPr vert="horz" wrap="square" lIns="91714" tIns="45857" rIns="91714" bIns="45857" numCol="1" anchor="t" anchorCtr="0" compatLnSpc="1">
            <a:prstTxWarp prst="textNoShape">
              <a:avLst/>
            </a:prstTxWarp>
          </a:bodyPr>
          <a:lstStyle>
            <a:lvl1pPr>
              <a:defRPr sz="1200">
                <a:latin typeface="Arial" charset="0"/>
              </a:defRPr>
            </a:lvl1pPr>
          </a:lstStyle>
          <a:p>
            <a:endParaRPr lang="es-ES_tradnl" dirty="0"/>
          </a:p>
        </p:txBody>
      </p:sp>
      <p:sp>
        <p:nvSpPr>
          <p:cNvPr id="246787" name="Rectangle 3"/>
          <p:cNvSpPr>
            <a:spLocks noGrp="1" noChangeArrowheads="1"/>
          </p:cNvSpPr>
          <p:nvPr>
            <p:ph type="dt" sz="quarter" idx="1"/>
          </p:nvPr>
        </p:nvSpPr>
        <p:spPr bwMode="auto">
          <a:xfrm>
            <a:off x="3849785" y="0"/>
            <a:ext cx="2946297" cy="496570"/>
          </a:xfrm>
          <a:prstGeom prst="rect">
            <a:avLst/>
          </a:prstGeom>
          <a:noFill/>
          <a:ln w="9525">
            <a:noFill/>
            <a:miter lim="800000"/>
            <a:headEnd/>
            <a:tailEnd/>
          </a:ln>
          <a:effectLst/>
        </p:spPr>
        <p:txBody>
          <a:bodyPr vert="horz" wrap="square" lIns="91714" tIns="45857" rIns="91714" bIns="45857" numCol="1" anchor="t" anchorCtr="0" compatLnSpc="1">
            <a:prstTxWarp prst="textNoShape">
              <a:avLst/>
            </a:prstTxWarp>
          </a:bodyPr>
          <a:lstStyle>
            <a:lvl1pPr algn="r">
              <a:defRPr sz="1200">
                <a:latin typeface="Arial" charset="0"/>
              </a:defRPr>
            </a:lvl1pPr>
          </a:lstStyle>
          <a:p>
            <a:endParaRPr lang="es-ES_tradnl" dirty="0"/>
          </a:p>
        </p:txBody>
      </p:sp>
      <p:sp>
        <p:nvSpPr>
          <p:cNvPr id="246788" name="Rectangle 4"/>
          <p:cNvSpPr>
            <a:spLocks noGrp="1" noChangeArrowheads="1"/>
          </p:cNvSpPr>
          <p:nvPr>
            <p:ph type="ftr" sz="quarter" idx="2"/>
          </p:nvPr>
        </p:nvSpPr>
        <p:spPr bwMode="auto">
          <a:xfrm>
            <a:off x="0" y="9430064"/>
            <a:ext cx="2946297" cy="496570"/>
          </a:xfrm>
          <a:prstGeom prst="rect">
            <a:avLst/>
          </a:prstGeom>
          <a:noFill/>
          <a:ln w="9525">
            <a:noFill/>
            <a:miter lim="800000"/>
            <a:headEnd/>
            <a:tailEnd/>
          </a:ln>
          <a:effectLst/>
        </p:spPr>
        <p:txBody>
          <a:bodyPr vert="horz" wrap="square" lIns="91714" tIns="45857" rIns="91714" bIns="45857" numCol="1" anchor="b" anchorCtr="0" compatLnSpc="1">
            <a:prstTxWarp prst="textNoShape">
              <a:avLst/>
            </a:prstTxWarp>
          </a:bodyPr>
          <a:lstStyle>
            <a:lvl1pPr>
              <a:defRPr sz="1200">
                <a:latin typeface="Arial" charset="0"/>
              </a:defRPr>
            </a:lvl1pPr>
          </a:lstStyle>
          <a:p>
            <a:endParaRPr lang="es-ES_tradnl" dirty="0"/>
          </a:p>
        </p:txBody>
      </p:sp>
      <p:sp>
        <p:nvSpPr>
          <p:cNvPr id="246789" name="Rectangle 5"/>
          <p:cNvSpPr>
            <a:spLocks noGrp="1" noChangeArrowheads="1"/>
          </p:cNvSpPr>
          <p:nvPr>
            <p:ph type="sldNum" sz="quarter" idx="3"/>
          </p:nvPr>
        </p:nvSpPr>
        <p:spPr bwMode="auto">
          <a:xfrm>
            <a:off x="3849785" y="9430064"/>
            <a:ext cx="2946297" cy="496570"/>
          </a:xfrm>
          <a:prstGeom prst="rect">
            <a:avLst/>
          </a:prstGeom>
          <a:noFill/>
          <a:ln w="9525">
            <a:noFill/>
            <a:miter lim="800000"/>
            <a:headEnd/>
            <a:tailEnd/>
          </a:ln>
          <a:effectLst/>
        </p:spPr>
        <p:txBody>
          <a:bodyPr vert="horz" wrap="square" lIns="91714" tIns="45857" rIns="91714" bIns="45857" numCol="1" anchor="b" anchorCtr="0" compatLnSpc="1">
            <a:prstTxWarp prst="textNoShape">
              <a:avLst/>
            </a:prstTxWarp>
          </a:bodyPr>
          <a:lstStyle>
            <a:lvl1pPr algn="r">
              <a:defRPr sz="1200">
                <a:latin typeface="Arial" charset="0"/>
              </a:defRPr>
            </a:lvl1pPr>
          </a:lstStyle>
          <a:p>
            <a:fld id="{B2ED9CFC-4265-4006-A256-5857CE019F18}" type="slidenum">
              <a:rPr lang="es-ES_tradnl"/>
              <a:pPr/>
              <a:t>‹Nº›</a:t>
            </a:fld>
            <a:endParaRPr lang="es-ES_tradnl" dirty="0"/>
          </a:p>
        </p:txBody>
      </p:sp>
    </p:spTree>
    <p:extLst>
      <p:ext uri="{BB962C8B-B14F-4D97-AF65-F5344CB8AC3E}">
        <p14:creationId xmlns:p14="http://schemas.microsoft.com/office/powerpoint/2010/main" val="24887972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46297" cy="496570"/>
          </a:xfrm>
          <a:prstGeom prst="rect">
            <a:avLst/>
          </a:prstGeom>
          <a:noFill/>
          <a:ln w="9525">
            <a:noFill/>
            <a:miter lim="800000"/>
            <a:headEnd/>
            <a:tailEnd/>
          </a:ln>
          <a:effectLst/>
        </p:spPr>
        <p:txBody>
          <a:bodyPr vert="horz" wrap="square" lIns="91704" tIns="45853" rIns="91704" bIns="45853" numCol="1" anchor="t" anchorCtr="0" compatLnSpc="1">
            <a:prstTxWarp prst="textNoShape">
              <a:avLst/>
            </a:prstTxWarp>
          </a:bodyPr>
          <a:lstStyle>
            <a:lvl1pPr>
              <a:defRPr sz="1200">
                <a:latin typeface="Arial" charset="0"/>
              </a:defRPr>
            </a:lvl1pPr>
          </a:lstStyle>
          <a:p>
            <a:endParaRPr lang="es-ES_tradnl" dirty="0"/>
          </a:p>
        </p:txBody>
      </p:sp>
      <p:sp>
        <p:nvSpPr>
          <p:cNvPr id="39939" name="Rectangle 3"/>
          <p:cNvSpPr>
            <a:spLocks noGrp="1" noChangeArrowheads="1"/>
          </p:cNvSpPr>
          <p:nvPr>
            <p:ph type="dt" idx="1"/>
          </p:nvPr>
        </p:nvSpPr>
        <p:spPr bwMode="auto">
          <a:xfrm>
            <a:off x="3849785" y="0"/>
            <a:ext cx="2946297" cy="496570"/>
          </a:xfrm>
          <a:prstGeom prst="rect">
            <a:avLst/>
          </a:prstGeom>
          <a:noFill/>
          <a:ln w="9525">
            <a:noFill/>
            <a:miter lim="800000"/>
            <a:headEnd/>
            <a:tailEnd/>
          </a:ln>
          <a:effectLst/>
        </p:spPr>
        <p:txBody>
          <a:bodyPr vert="horz" wrap="square" lIns="91704" tIns="45853" rIns="91704" bIns="45853" numCol="1" anchor="t" anchorCtr="0" compatLnSpc="1">
            <a:prstTxWarp prst="textNoShape">
              <a:avLst/>
            </a:prstTxWarp>
          </a:bodyPr>
          <a:lstStyle>
            <a:lvl1pPr algn="r">
              <a:defRPr sz="1200">
                <a:latin typeface="Arial" charset="0"/>
              </a:defRPr>
            </a:lvl1pPr>
          </a:lstStyle>
          <a:p>
            <a:endParaRPr lang="es-ES_tradnl" dirty="0"/>
          </a:p>
        </p:txBody>
      </p:sp>
      <p:sp>
        <p:nvSpPr>
          <p:cNvPr id="399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0406" y="4715828"/>
            <a:ext cx="5436865" cy="4467542"/>
          </a:xfrm>
          <a:prstGeom prst="rect">
            <a:avLst/>
          </a:prstGeom>
          <a:noFill/>
          <a:ln w="9525">
            <a:noFill/>
            <a:miter lim="800000"/>
            <a:headEnd/>
            <a:tailEnd/>
          </a:ln>
          <a:effectLst/>
        </p:spPr>
        <p:txBody>
          <a:bodyPr vert="horz" wrap="square" lIns="91704" tIns="45853" rIns="91704" bIns="45853"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39942" name="Rectangle 6"/>
          <p:cNvSpPr>
            <a:spLocks noGrp="1" noChangeArrowheads="1"/>
          </p:cNvSpPr>
          <p:nvPr>
            <p:ph type="ftr" sz="quarter" idx="4"/>
          </p:nvPr>
        </p:nvSpPr>
        <p:spPr bwMode="auto">
          <a:xfrm>
            <a:off x="0" y="9430064"/>
            <a:ext cx="2946297" cy="496570"/>
          </a:xfrm>
          <a:prstGeom prst="rect">
            <a:avLst/>
          </a:prstGeom>
          <a:noFill/>
          <a:ln w="9525">
            <a:noFill/>
            <a:miter lim="800000"/>
            <a:headEnd/>
            <a:tailEnd/>
          </a:ln>
          <a:effectLst/>
        </p:spPr>
        <p:txBody>
          <a:bodyPr vert="horz" wrap="square" lIns="91704" tIns="45853" rIns="91704" bIns="45853" numCol="1" anchor="b" anchorCtr="0" compatLnSpc="1">
            <a:prstTxWarp prst="textNoShape">
              <a:avLst/>
            </a:prstTxWarp>
          </a:bodyPr>
          <a:lstStyle>
            <a:lvl1pPr>
              <a:defRPr sz="1200">
                <a:latin typeface="Arial" charset="0"/>
              </a:defRPr>
            </a:lvl1pPr>
          </a:lstStyle>
          <a:p>
            <a:endParaRPr lang="es-ES_tradnl" dirty="0"/>
          </a:p>
        </p:txBody>
      </p:sp>
      <p:sp>
        <p:nvSpPr>
          <p:cNvPr id="39943" name="Rectangle 7"/>
          <p:cNvSpPr>
            <a:spLocks noGrp="1" noChangeArrowheads="1"/>
          </p:cNvSpPr>
          <p:nvPr>
            <p:ph type="sldNum" sz="quarter" idx="5"/>
          </p:nvPr>
        </p:nvSpPr>
        <p:spPr bwMode="auto">
          <a:xfrm>
            <a:off x="3849785" y="9430064"/>
            <a:ext cx="2946297" cy="496570"/>
          </a:xfrm>
          <a:prstGeom prst="rect">
            <a:avLst/>
          </a:prstGeom>
          <a:noFill/>
          <a:ln w="9525">
            <a:noFill/>
            <a:miter lim="800000"/>
            <a:headEnd/>
            <a:tailEnd/>
          </a:ln>
          <a:effectLst/>
        </p:spPr>
        <p:txBody>
          <a:bodyPr vert="horz" wrap="square" lIns="91704" tIns="45853" rIns="91704" bIns="45853" numCol="1" anchor="b" anchorCtr="0" compatLnSpc="1">
            <a:prstTxWarp prst="textNoShape">
              <a:avLst/>
            </a:prstTxWarp>
          </a:bodyPr>
          <a:lstStyle>
            <a:lvl1pPr algn="r">
              <a:defRPr sz="1200">
                <a:latin typeface="Arial" charset="0"/>
              </a:defRPr>
            </a:lvl1pPr>
          </a:lstStyle>
          <a:p>
            <a:fld id="{631CF8C9-D896-4304-A0A6-1B0356049C9C}" type="slidenum">
              <a:rPr lang="es-ES_tradnl"/>
              <a:pPr/>
              <a:t>‹Nº›</a:t>
            </a:fld>
            <a:endParaRPr lang="es-ES_tradnl" dirty="0"/>
          </a:p>
        </p:txBody>
      </p:sp>
    </p:spTree>
    <p:extLst>
      <p:ext uri="{BB962C8B-B14F-4D97-AF65-F5344CB8AC3E}">
        <p14:creationId xmlns:p14="http://schemas.microsoft.com/office/powerpoint/2010/main" val="106824042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3642F5-9F6C-40F3-A710-4B845375BFDF}" type="slidenum">
              <a:rPr lang="es-ES_tradnl"/>
              <a:pPr/>
              <a:t>1</a:t>
            </a:fld>
            <a:endParaRPr lang="es-ES_tradnl" dirty="0"/>
          </a:p>
        </p:txBody>
      </p:sp>
      <p:sp>
        <p:nvSpPr>
          <p:cNvPr id="256002" name="Rectangle 2"/>
          <p:cNvSpPr>
            <a:spLocks noGrp="1" noRot="1" noChangeAspect="1" noChangeArrowheads="1" noTextEdit="1"/>
          </p:cNvSpPr>
          <p:nvPr>
            <p:ph type="sldImg"/>
          </p:nvPr>
        </p:nvSpPr>
        <p:spPr>
          <a:xfrm>
            <a:off x="917575" y="744538"/>
            <a:ext cx="4962525" cy="3722687"/>
          </a:xfrm>
          <a:ln/>
        </p:spPr>
      </p:sp>
      <p:sp>
        <p:nvSpPr>
          <p:cNvPr id="256003"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122981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631CF8C9-D896-4304-A0A6-1B0356049C9C}" type="slidenum">
              <a:rPr lang="es-ES_tradnl" smtClean="0"/>
              <a:pPr/>
              <a:t>7</a:t>
            </a:fld>
            <a:endParaRPr lang="es-ES_tradnl" dirty="0"/>
          </a:p>
        </p:txBody>
      </p:sp>
    </p:spTree>
    <p:extLst>
      <p:ext uri="{BB962C8B-B14F-4D97-AF65-F5344CB8AC3E}">
        <p14:creationId xmlns:p14="http://schemas.microsoft.com/office/powerpoint/2010/main" val="747212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pPr defTabSz="920448"/>
            <a:fld id="{3BF18B9D-AC5D-4140-984B-71FDBDC94527}" type="slidenum">
              <a:rPr lang="es-ES_tradnl" smtClean="0">
                <a:latin typeface="Arial" pitchFamily="34" charset="0"/>
              </a:rPr>
              <a:pPr defTabSz="920448"/>
              <a:t>8</a:t>
            </a:fld>
            <a:endParaRPr lang="es-ES_tradnl" dirty="0" smtClean="0">
              <a:latin typeface="Arial" pitchFamily="34" charset="0"/>
            </a:endParaRPr>
          </a:p>
        </p:txBody>
      </p:sp>
      <p:sp>
        <p:nvSpPr>
          <p:cNvPr id="56323" name="Rectangle 2"/>
          <p:cNvSpPr>
            <a:spLocks noGrp="1" noRot="1" noChangeAspect="1" noChangeArrowheads="1" noTextEdit="1"/>
          </p:cNvSpPr>
          <p:nvPr>
            <p:ph type="sldImg"/>
          </p:nvPr>
        </p:nvSpPr>
        <p:spPr>
          <a:xfrm>
            <a:off x="3267075" y="509588"/>
            <a:ext cx="3397250" cy="2547937"/>
          </a:xfrm>
          <a:ln/>
        </p:spPr>
      </p:sp>
      <p:sp>
        <p:nvSpPr>
          <p:cNvPr id="56324" name="Rectangle 3"/>
          <p:cNvSpPr>
            <a:spLocks noGrp="1" noChangeArrowheads="1"/>
          </p:cNvSpPr>
          <p:nvPr>
            <p:ph type="body" idx="1"/>
          </p:nvPr>
        </p:nvSpPr>
        <p:spPr>
          <a:xfrm>
            <a:off x="994416" y="3227309"/>
            <a:ext cx="7939398" cy="3060542"/>
          </a:xfrm>
          <a:noFill/>
          <a:ln/>
        </p:spPr>
        <p:txBody>
          <a:bodyPr/>
          <a:lstStyle/>
          <a:p>
            <a:r>
              <a:rPr lang="en-GB" dirty="0" smtClean="0">
                <a:latin typeface="Arial" pitchFamily="34" charset="0"/>
              </a:rPr>
              <a:t>The system</a:t>
            </a:r>
            <a:r>
              <a:rPr lang="en-GB" baseline="0" dirty="0" smtClean="0">
                <a:latin typeface="Arial" pitchFamily="34" charset="0"/>
              </a:rPr>
              <a:t> is centralized and allows that any user from those departments may send data through the same interface. The interface is valid for all those institutions and there is software for handling data reception as well. </a:t>
            </a:r>
          </a:p>
          <a:p>
            <a:endParaRPr lang="en-GB" baseline="0" dirty="0" smtClean="0">
              <a:latin typeface="Arial" pitchFamily="34" charset="0"/>
            </a:endParaRPr>
          </a:p>
          <a:p>
            <a:r>
              <a:rPr lang="en-GB" baseline="0" dirty="0" smtClean="0">
                <a:latin typeface="Arial" pitchFamily="34" charset="0"/>
              </a:rPr>
              <a:t>The process is triggered by user in sending, and fully automated in reception.</a:t>
            </a:r>
          </a:p>
          <a:p>
            <a:r>
              <a:rPr lang="en-GB" baseline="0" dirty="0" smtClean="0">
                <a:latin typeface="Arial" pitchFamily="34" charset="0"/>
              </a:rPr>
              <a:t>Only revision and update sending is permitted, as we’ll see on the next snapshot.</a:t>
            </a:r>
            <a:endParaRPr lang="en-GB" dirty="0" smtClean="0">
              <a:latin typeface="Arial" pitchFamily="34" charset="0"/>
            </a:endParaRPr>
          </a:p>
        </p:txBody>
      </p:sp>
    </p:spTree>
    <p:extLst>
      <p:ext uri="{BB962C8B-B14F-4D97-AF65-F5344CB8AC3E}">
        <p14:creationId xmlns:p14="http://schemas.microsoft.com/office/powerpoint/2010/main" val="4173106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362" eaLnBrk="0" hangingPunct="0">
              <a:defRPr sz="2000" b="1">
                <a:solidFill>
                  <a:schemeClr val="tx1"/>
                </a:solidFill>
                <a:latin typeface="BdE Neue Helvetica 55 Roman" panose="020B0604020202020204" pitchFamily="34" charset="0"/>
              </a:defRPr>
            </a:lvl1pPr>
            <a:lvl2pPr marL="744064" indent="-286179" defTabSz="917362" eaLnBrk="0" hangingPunct="0">
              <a:defRPr sz="2000" b="1">
                <a:solidFill>
                  <a:schemeClr val="tx1"/>
                </a:solidFill>
                <a:latin typeface="BdE Neue Helvetica 55 Roman" panose="020B0604020202020204" pitchFamily="34" charset="0"/>
              </a:defRPr>
            </a:lvl2pPr>
            <a:lvl3pPr marL="1144715" indent="-228943" defTabSz="917362" eaLnBrk="0" hangingPunct="0">
              <a:defRPr sz="2000" b="1">
                <a:solidFill>
                  <a:schemeClr val="tx1"/>
                </a:solidFill>
                <a:latin typeface="BdE Neue Helvetica 55 Roman" panose="020B0604020202020204" pitchFamily="34" charset="0"/>
              </a:defRPr>
            </a:lvl3pPr>
            <a:lvl4pPr marL="1602600" indent="-228943" defTabSz="917362" eaLnBrk="0" hangingPunct="0">
              <a:defRPr sz="2000" b="1">
                <a:solidFill>
                  <a:schemeClr val="tx1"/>
                </a:solidFill>
                <a:latin typeface="BdE Neue Helvetica 55 Roman" panose="020B0604020202020204" pitchFamily="34" charset="0"/>
              </a:defRPr>
            </a:lvl4pPr>
            <a:lvl5pPr marL="2060486" indent="-228943" defTabSz="917362" eaLnBrk="0" hangingPunct="0">
              <a:defRPr sz="2000" b="1">
                <a:solidFill>
                  <a:schemeClr val="tx1"/>
                </a:solidFill>
                <a:latin typeface="BdE Neue Helvetica 55 Roman" panose="020B0604020202020204" pitchFamily="34" charset="0"/>
              </a:defRPr>
            </a:lvl5pPr>
            <a:lvl6pPr marL="2518372" indent="-228943" defTabSz="917362" eaLnBrk="0" fontAlgn="base" hangingPunct="0">
              <a:spcBef>
                <a:spcPct val="0"/>
              </a:spcBef>
              <a:spcAft>
                <a:spcPct val="0"/>
              </a:spcAft>
              <a:defRPr sz="2000" b="1">
                <a:solidFill>
                  <a:schemeClr val="tx1"/>
                </a:solidFill>
                <a:latin typeface="BdE Neue Helvetica 55 Roman" panose="020B0604020202020204" pitchFamily="34" charset="0"/>
              </a:defRPr>
            </a:lvl6pPr>
            <a:lvl7pPr marL="2976258" indent="-228943" defTabSz="917362" eaLnBrk="0" fontAlgn="base" hangingPunct="0">
              <a:spcBef>
                <a:spcPct val="0"/>
              </a:spcBef>
              <a:spcAft>
                <a:spcPct val="0"/>
              </a:spcAft>
              <a:defRPr sz="2000" b="1">
                <a:solidFill>
                  <a:schemeClr val="tx1"/>
                </a:solidFill>
                <a:latin typeface="BdE Neue Helvetica 55 Roman" panose="020B0604020202020204" pitchFamily="34" charset="0"/>
              </a:defRPr>
            </a:lvl7pPr>
            <a:lvl8pPr marL="3434144" indent="-228943" defTabSz="917362" eaLnBrk="0" fontAlgn="base" hangingPunct="0">
              <a:spcBef>
                <a:spcPct val="0"/>
              </a:spcBef>
              <a:spcAft>
                <a:spcPct val="0"/>
              </a:spcAft>
              <a:defRPr sz="2000" b="1">
                <a:solidFill>
                  <a:schemeClr val="tx1"/>
                </a:solidFill>
                <a:latin typeface="BdE Neue Helvetica 55 Roman" panose="020B0604020202020204" pitchFamily="34" charset="0"/>
              </a:defRPr>
            </a:lvl8pPr>
            <a:lvl9pPr marL="3892029" indent="-228943" defTabSz="917362" eaLnBrk="0" fontAlgn="base" hangingPunct="0">
              <a:spcBef>
                <a:spcPct val="0"/>
              </a:spcBef>
              <a:spcAft>
                <a:spcPct val="0"/>
              </a:spcAft>
              <a:defRPr sz="2000" b="1">
                <a:solidFill>
                  <a:schemeClr val="tx1"/>
                </a:solidFill>
                <a:latin typeface="BdE Neue Helvetica 55 Roman" panose="020B0604020202020204" pitchFamily="34" charset="0"/>
              </a:defRPr>
            </a:lvl9pPr>
          </a:lstStyle>
          <a:p>
            <a:pPr eaLnBrk="1" hangingPunct="1"/>
            <a:fld id="{D0E633A7-7773-4431-8029-F4F96A10C58A}" type="slidenum">
              <a:rPr lang="es-ES_tradnl" altLang="es-ES_tradnl" sz="1200" b="0">
                <a:latin typeface="Arial" panose="020B0604020202020204" pitchFamily="34" charset="0"/>
              </a:rPr>
              <a:pPr eaLnBrk="1" hangingPunct="1"/>
              <a:t>9</a:t>
            </a:fld>
            <a:endParaRPr lang="es-ES_tradnl" altLang="es-ES_tradnl" sz="1200" b="0" dirty="0">
              <a:latin typeface="Arial" panose="020B0604020202020204" pitchFamily="34" charset="0"/>
            </a:endParaRPr>
          </a:p>
        </p:txBody>
      </p:sp>
      <p:sp>
        <p:nvSpPr>
          <p:cNvPr id="38915" name="Text Box 2"/>
          <p:cNvSpPr txBox="1">
            <a:spLocks noChangeArrowheads="1"/>
          </p:cNvSpPr>
          <p:nvPr/>
        </p:nvSpPr>
        <p:spPr bwMode="auto">
          <a:xfrm>
            <a:off x="1331602" y="510781"/>
            <a:ext cx="7252308" cy="2553901"/>
          </a:xfrm>
          <a:prstGeom prst="rect">
            <a:avLst/>
          </a:prstGeom>
          <a:solidFill>
            <a:srgbClr val="FFFFFF"/>
          </a:solidFill>
          <a:ln w="9525">
            <a:solidFill>
              <a:srgbClr val="000000"/>
            </a:solidFill>
            <a:miter lim="800000"/>
            <a:headEnd/>
            <a:tailEnd/>
          </a:ln>
        </p:spPr>
        <p:txBody>
          <a:bodyPr wrap="none" lIns="91577" tIns="45789" rIns="91577" bIns="45789" anchor="ctr"/>
          <a:lstStyle>
            <a:lvl1pPr eaLnBrk="0" hangingPunct="0">
              <a:defRPr sz="2000" b="1">
                <a:solidFill>
                  <a:schemeClr val="tx1"/>
                </a:solidFill>
                <a:latin typeface="BdE Neue Helvetica 55 Roman" panose="020B0604020202020204" pitchFamily="34" charset="0"/>
              </a:defRPr>
            </a:lvl1pPr>
            <a:lvl2pPr marL="742950" indent="-285750" eaLnBrk="0" hangingPunct="0">
              <a:defRPr sz="2000" b="1">
                <a:solidFill>
                  <a:schemeClr val="tx1"/>
                </a:solidFill>
                <a:latin typeface="BdE Neue Helvetica 55 Roman" panose="020B0604020202020204" pitchFamily="34" charset="0"/>
              </a:defRPr>
            </a:lvl2pPr>
            <a:lvl3pPr marL="1143000" indent="-228600" eaLnBrk="0" hangingPunct="0">
              <a:defRPr sz="2000" b="1">
                <a:solidFill>
                  <a:schemeClr val="tx1"/>
                </a:solidFill>
                <a:latin typeface="BdE Neue Helvetica 55 Roman" panose="020B0604020202020204" pitchFamily="34" charset="0"/>
              </a:defRPr>
            </a:lvl3pPr>
            <a:lvl4pPr marL="1600200" indent="-228600" eaLnBrk="0" hangingPunct="0">
              <a:defRPr sz="2000" b="1">
                <a:solidFill>
                  <a:schemeClr val="tx1"/>
                </a:solidFill>
                <a:latin typeface="BdE Neue Helvetica 55 Roman" panose="020B0604020202020204" pitchFamily="34" charset="0"/>
              </a:defRPr>
            </a:lvl4pPr>
            <a:lvl5pPr marL="2057400" indent="-228600" eaLnBrk="0" hangingPunct="0">
              <a:defRPr sz="2000" b="1">
                <a:solidFill>
                  <a:schemeClr val="tx1"/>
                </a:solidFill>
                <a:latin typeface="BdE Neue Helvetica 55 Roman" panose="020B0604020202020204" pitchFamily="34" charset="0"/>
              </a:defRPr>
            </a:lvl5pPr>
            <a:lvl6pPr marL="2514600" indent="-228600" eaLnBrk="0" fontAlgn="base" hangingPunct="0">
              <a:spcBef>
                <a:spcPct val="0"/>
              </a:spcBef>
              <a:spcAft>
                <a:spcPct val="0"/>
              </a:spcAft>
              <a:defRPr sz="2000" b="1">
                <a:solidFill>
                  <a:schemeClr val="tx1"/>
                </a:solidFill>
                <a:latin typeface="BdE Neue Helvetica 55 Roman" panose="020B0604020202020204" pitchFamily="34" charset="0"/>
              </a:defRPr>
            </a:lvl6pPr>
            <a:lvl7pPr marL="2971800" indent="-228600" eaLnBrk="0" fontAlgn="base" hangingPunct="0">
              <a:spcBef>
                <a:spcPct val="0"/>
              </a:spcBef>
              <a:spcAft>
                <a:spcPct val="0"/>
              </a:spcAft>
              <a:defRPr sz="2000" b="1">
                <a:solidFill>
                  <a:schemeClr val="tx1"/>
                </a:solidFill>
                <a:latin typeface="BdE Neue Helvetica 55 Roman" panose="020B0604020202020204" pitchFamily="34" charset="0"/>
              </a:defRPr>
            </a:lvl7pPr>
            <a:lvl8pPr marL="3429000" indent="-228600" eaLnBrk="0" fontAlgn="base" hangingPunct="0">
              <a:spcBef>
                <a:spcPct val="0"/>
              </a:spcBef>
              <a:spcAft>
                <a:spcPct val="0"/>
              </a:spcAft>
              <a:defRPr sz="2000" b="1">
                <a:solidFill>
                  <a:schemeClr val="tx1"/>
                </a:solidFill>
                <a:latin typeface="BdE Neue Helvetica 55 Roman" panose="020B0604020202020204" pitchFamily="34" charset="0"/>
              </a:defRPr>
            </a:lvl8pPr>
            <a:lvl9pPr marL="3886200" indent="-228600" eaLnBrk="0" fontAlgn="base" hangingPunct="0">
              <a:spcBef>
                <a:spcPct val="0"/>
              </a:spcBef>
              <a:spcAft>
                <a:spcPct val="0"/>
              </a:spcAft>
              <a:defRPr sz="2000" b="1">
                <a:solidFill>
                  <a:schemeClr val="tx1"/>
                </a:solidFill>
                <a:latin typeface="BdE Neue Helvetica 55 Roman" panose="020B0604020202020204" pitchFamily="34" charset="0"/>
              </a:defRPr>
            </a:lvl9pPr>
          </a:lstStyle>
          <a:p>
            <a:pPr eaLnBrk="1" hangingPunct="1"/>
            <a:endParaRPr lang="es-ES_tradnl" altLang="es-ES_tradnl" dirty="0"/>
          </a:p>
        </p:txBody>
      </p:sp>
      <p:sp>
        <p:nvSpPr>
          <p:cNvPr id="38916" name="Rectangle 3"/>
          <p:cNvSpPr>
            <a:spLocks noGrp="1" noChangeArrowheads="1"/>
          </p:cNvSpPr>
          <p:nvPr>
            <p:ph type="body"/>
          </p:nvPr>
        </p:nvSpPr>
        <p:spPr>
          <a:xfrm>
            <a:off x="991552" y="3234943"/>
            <a:ext cx="7930822" cy="30646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49937" eaLnBrk="1" hangingPunct="1"/>
            <a:endParaRPr lang="es-ES_tradnl" altLang="es-ES_tradnl" dirty="0" smtClean="0">
              <a:latin typeface="Arial" panose="020B0604020202020204" pitchFamily="34" charset="0"/>
            </a:endParaRPr>
          </a:p>
        </p:txBody>
      </p:sp>
    </p:spTree>
    <p:extLst>
      <p:ext uri="{BB962C8B-B14F-4D97-AF65-F5344CB8AC3E}">
        <p14:creationId xmlns:p14="http://schemas.microsoft.com/office/powerpoint/2010/main" val="386807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4A31AD-2159-42A0-B3F0-1C85C566F570}" type="slidenum">
              <a:rPr lang="es-ES_tradnl"/>
              <a:pPr/>
              <a:t>10</a:t>
            </a:fld>
            <a:endParaRPr lang="es-ES_tradnl" dirty="0"/>
          </a:p>
        </p:txBody>
      </p:sp>
      <p:sp>
        <p:nvSpPr>
          <p:cNvPr id="265218" name="Rectangle 2"/>
          <p:cNvSpPr>
            <a:spLocks noGrp="1" noRot="1" noChangeAspect="1" noChangeArrowheads="1" noTextEdit="1"/>
          </p:cNvSpPr>
          <p:nvPr>
            <p:ph type="sldImg"/>
          </p:nvPr>
        </p:nvSpPr>
        <p:spPr>
          <a:xfrm>
            <a:off x="917575" y="744538"/>
            <a:ext cx="4962525" cy="3722687"/>
          </a:xfrm>
          <a:ln/>
        </p:spPr>
      </p:sp>
      <p:sp>
        <p:nvSpPr>
          <p:cNvPr id="26521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1289574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BE66E6-026B-47A2-80A1-639EE388D9F2}" type="slidenum">
              <a:rPr lang="es-ES_tradnl"/>
              <a:pPr/>
              <a:t>13</a:t>
            </a:fld>
            <a:endParaRPr lang="es-ES_tradnl" dirty="0"/>
          </a:p>
        </p:txBody>
      </p:sp>
      <p:sp>
        <p:nvSpPr>
          <p:cNvPr id="270338" name="Rectangle 2"/>
          <p:cNvSpPr>
            <a:spLocks noGrp="1" noRot="1" noChangeAspect="1" noChangeArrowheads="1" noTextEdit="1"/>
          </p:cNvSpPr>
          <p:nvPr>
            <p:ph type="sldImg"/>
          </p:nvPr>
        </p:nvSpPr>
        <p:spPr>
          <a:xfrm>
            <a:off x="917575" y="744538"/>
            <a:ext cx="4962525" cy="3722687"/>
          </a:xfrm>
          <a:ln/>
        </p:spPr>
      </p:sp>
      <p:sp>
        <p:nvSpPr>
          <p:cNvPr id="2703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84836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3079" name="Picture 7"/>
          <p:cNvPicPr>
            <a:picLocks noChangeAspect="1" noChangeArrowheads="1"/>
          </p:cNvPicPr>
          <p:nvPr/>
        </p:nvPicPr>
        <p:blipFill>
          <a:blip r:embed="rId2" cstate="print"/>
          <a:srcRect/>
          <a:stretch>
            <a:fillRect/>
          </a:stretch>
        </p:blipFill>
        <p:spPr bwMode="auto">
          <a:xfrm>
            <a:off x="0" y="0"/>
            <a:ext cx="9144000" cy="638175"/>
          </a:xfrm>
          <a:prstGeom prst="rect">
            <a:avLst/>
          </a:prstGeom>
          <a:noFill/>
        </p:spPr>
      </p:pic>
      <p:sp>
        <p:nvSpPr>
          <p:cNvPr id="3084" name="Text Box 12"/>
          <p:cNvSpPr txBox="1">
            <a:spLocks noChangeArrowheads="1"/>
          </p:cNvSpPr>
          <p:nvPr/>
        </p:nvSpPr>
        <p:spPr bwMode="auto">
          <a:xfrm>
            <a:off x="323850" y="6172200"/>
            <a:ext cx="4876800" cy="244475"/>
          </a:xfrm>
          <a:prstGeom prst="rect">
            <a:avLst/>
          </a:prstGeom>
          <a:noFill/>
          <a:ln w="9525">
            <a:noFill/>
            <a:miter lim="800000"/>
            <a:headEnd/>
            <a:tailEnd/>
          </a:ln>
          <a:effectLst/>
        </p:spPr>
        <p:txBody>
          <a:bodyPr>
            <a:spAutoFit/>
          </a:bodyPr>
          <a:lstStyle/>
          <a:p>
            <a:pPr eaLnBrk="0" hangingPunct="0">
              <a:spcBef>
                <a:spcPct val="50000"/>
              </a:spcBef>
            </a:pPr>
            <a:r>
              <a:rPr lang="en-GB" sz="1000" dirty="0"/>
              <a:t>STATISTICS </a:t>
            </a:r>
            <a:r>
              <a:rPr lang="en-GB" sz="1000" dirty="0" smtClean="0"/>
              <a:t>DEPARTMENT</a:t>
            </a:r>
            <a:endParaRPr lang="en-GB" sz="1000" dirty="0"/>
          </a:p>
        </p:txBody>
      </p:sp>
      <p:sp>
        <p:nvSpPr>
          <p:cNvPr id="3085" name="Text Box 13"/>
          <p:cNvSpPr txBox="1">
            <a:spLocks noChangeArrowheads="1"/>
          </p:cNvSpPr>
          <p:nvPr/>
        </p:nvSpPr>
        <p:spPr bwMode="auto">
          <a:xfrm>
            <a:off x="304800" y="1074738"/>
            <a:ext cx="7924800" cy="336550"/>
          </a:xfrm>
          <a:prstGeom prst="rect">
            <a:avLst/>
          </a:prstGeom>
          <a:noFill/>
          <a:ln w="9525">
            <a:noFill/>
            <a:miter lim="800000"/>
            <a:headEnd/>
            <a:tailEnd/>
          </a:ln>
          <a:effectLst/>
        </p:spPr>
        <p:txBody>
          <a:bodyPr>
            <a:spAutoFit/>
          </a:bodyPr>
          <a:lstStyle/>
          <a:p>
            <a:pPr eaLnBrk="0" hangingPunct="0">
              <a:spcBef>
                <a:spcPct val="50000"/>
              </a:spcBef>
            </a:pPr>
            <a:r>
              <a:rPr lang="en-US" sz="1600" dirty="0"/>
              <a:t>Directorate General Economics, Statistics and Research</a:t>
            </a:r>
            <a:endParaRPr lang="es-ES_tradnl" sz="1600" dirty="0"/>
          </a:p>
        </p:txBody>
      </p:sp>
      <p:sp>
        <p:nvSpPr>
          <p:cNvPr id="3086" name="Text Box 14"/>
          <p:cNvSpPr txBox="1">
            <a:spLocks noChangeArrowheads="1"/>
          </p:cNvSpPr>
          <p:nvPr/>
        </p:nvSpPr>
        <p:spPr bwMode="auto">
          <a:xfrm>
            <a:off x="304800" y="1851025"/>
            <a:ext cx="5943600" cy="3329116"/>
          </a:xfrm>
          <a:prstGeom prst="rect">
            <a:avLst/>
          </a:prstGeom>
          <a:noFill/>
          <a:ln w="9525">
            <a:noFill/>
            <a:miter lim="800000"/>
            <a:headEnd/>
            <a:tailEnd/>
          </a:ln>
          <a:effectLst/>
        </p:spPr>
        <p:txBody>
          <a:bodyPr>
            <a:spAutoFit/>
          </a:bodyPr>
          <a:lstStyle/>
          <a:p>
            <a:pPr eaLnBrk="0" hangingPunct="0">
              <a:lnSpc>
                <a:spcPts val="2500"/>
              </a:lnSpc>
              <a:spcBef>
                <a:spcPct val="50000"/>
              </a:spcBef>
            </a:pPr>
            <a:r>
              <a:rPr lang="en-US" b="1" dirty="0" smtClean="0">
                <a:solidFill>
                  <a:srgbClr val="B35C48"/>
                </a:solidFill>
              </a:rPr>
              <a:t>Creating SDMX files for SDDS Plus at INE (Spain) and Banco de España</a:t>
            </a:r>
          </a:p>
          <a:p>
            <a:pPr eaLnBrk="0" hangingPunct="0">
              <a:lnSpc>
                <a:spcPts val="2500"/>
              </a:lnSpc>
              <a:spcBef>
                <a:spcPct val="50000"/>
              </a:spcBef>
            </a:pPr>
            <a:endParaRPr lang="en-GB" sz="1400" b="1" dirty="0" smtClean="0">
              <a:solidFill>
                <a:srgbClr val="B94105"/>
              </a:solidFill>
            </a:endParaRPr>
          </a:p>
          <a:p>
            <a:pPr eaLnBrk="0" hangingPunct="0">
              <a:lnSpc>
                <a:spcPts val="2500"/>
              </a:lnSpc>
              <a:spcBef>
                <a:spcPct val="50000"/>
              </a:spcBef>
            </a:pPr>
            <a:r>
              <a:rPr lang="en-GB" sz="1400" b="1" dirty="0" smtClean="0"/>
              <a:t>Antonio </a:t>
            </a:r>
            <a:r>
              <a:rPr lang="en-GB" sz="1400" b="1" dirty="0"/>
              <a:t>Casado</a:t>
            </a:r>
          </a:p>
          <a:p>
            <a:pPr eaLnBrk="0" hangingPunct="0">
              <a:lnSpc>
                <a:spcPts val="600"/>
              </a:lnSpc>
              <a:spcBef>
                <a:spcPct val="50000"/>
              </a:spcBef>
            </a:pPr>
            <a:r>
              <a:rPr lang="en-GB" sz="1400" dirty="0" smtClean="0"/>
              <a:t>Head of the Statistical </a:t>
            </a:r>
            <a:r>
              <a:rPr lang="en-GB" sz="1400" dirty="0"/>
              <a:t>Information </a:t>
            </a:r>
            <a:r>
              <a:rPr lang="en-GB" sz="1400" dirty="0" smtClean="0"/>
              <a:t>Management Division </a:t>
            </a:r>
            <a:endParaRPr lang="en-GB" sz="1400" dirty="0"/>
          </a:p>
          <a:p>
            <a:pPr eaLnBrk="0" hangingPunct="0">
              <a:lnSpc>
                <a:spcPts val="600"/>
              </a:lnSpc>
              <a:spcBef>
                <a:spcPct val="50000"/>
              </a:spcBef>
            </a:pPr>
            <a:endParaRPr lang="en-GB" sz="1400" dirty="0"/>
          </a:p>
          <a:p>
            <a:pPr eaLnBrk="0" hangingPunct="0">
              <a:lnSpc>
                <a:spcPts val="600"/>
              </a:lnSpc>
              <a:spcBef>
                <a:spcPct val="50000"/>
              </a:spcBef>
            </a:pPr>
            <a:endParaRPr lang="en-GB" sz="1400" dirty="0"/>
          </a:p>
          <a:p>
            <a:pPr eaLnBrk="0" hangingPunct="0">
              <a:lnSpc>
                <a:spcPts val="600"/>
              </a:lnSpc>
              <a:spcBef>
                <a:spcPct val="50000"/>
              </a:spcBef>
            </a:pPr>
            <a:endParaRPr lang="en-GB" sz="1400" dirty="0"/>
          </a:p>
          <a:p>
            <a:pPr eaLnBrk="0" hangingPunct="0">
              <a:lnSpc>
                <a:spcPts val="600"/>
              </a:lnSpc>
              <a:spcBef>
                <a:spcPct val="50000"/>
              </a:spcBef>
            </a:pPr>
            <a:endParaRPr lang="en-GB" sz="1400" dirty="0"/>
          </a:p>
          <a:p>
            <a:pPr eaLnBrk="0" hangingPunct="0">
              <a:spcBef>
                <a:spcPct val="50000"/>
              </a:spcBef>
              <a:spcAft>
                <a:spcPct val="40000"/>
              </a:spcAft>
            </a:pPr>
            <a:r>
              <a:rPr lang="en-US" sz="1000" dirty="0" smtClean="0"/>
              <a:t>SDMX Global Conference</a:t>
            </a:r>
          </a:p>
          <a:p>
            <a:pPr eaLnBrk="0" hangingPunct="0">
              <a:spcBef>
                <a:spcPct val="50000"/>
              </a:spcBef>
              <a:spcAft>
                <a:spcPct val="40000"/>
              </a:spcAft>
            </a:pPr>
            <a:endParaRPr lang="en-US" sz="1000" dirty="0" smtClean="0"/>
          </a:p>
          <a:p>
            <a:pPr eaLnBrk="0" hangingPunct="0">
              <a:spcBef>
                <a:spcPct val="50000"/>
              </a:spcBef>
              <a:spcAft>
                <a:spcPct val="40000"/>
              </a:spcAft>
            </a:pPr>
            <a:r>
              <a:rPr lang="en-US" sz="1000" dirty="0" smtClean="0"/>
              <a:t>Bangkok, 28-30 September 2015 </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231775" y="111125"/>
            <a:ext cx="8675688" cy="59404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3" name="2 Marcador de número de diapositiva"/>
          <p:cNvSpPr>
            <a:spLocks noGrp="1"/>
          </p:cNvSpPr>
          <p:nvPr>
            <p:ph type="sldNum" sz="quarter" idx="10"/>
          </p:nvPr>
        </p:nvSpPr>
        <p:spPr>
          <a:xfrm>
            <a:off x="6864350" y="6400800"/>
            <a:ext cx="2133600" cy="323850"/>
          </a:xfrm>
        </p:spPr>
        <p:txBody>
          <a:bodyPr/>
          <a:lstStyle>
            <a:lvl1pPr>
              <a:defRPr/>
            </a:lvl1pPr>
          </a:lstStyle>
          <a:p>
            <a:fld id="{AB71E40D-1511-444F-B3BA-D24D416ED4BA}" type="slidenum">
              <a:rPr lang="es-ES_tradnl"/>
              <a:pPr/>
              <a:t>‹Nº›</a:t>
            </a:fld>
            <a:endParaRPr lang="es-ES_tradn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número de diapositiva"/>
          <p:cNvSpPr>
            <a:spLocks noGrp="1"/>
          </p:cNvSpPr>
          <p:nvPr>
            <p:ph type="sldNum" sz="quarter" idx="10"/>
          </p:nvPr>
        </p:nvSpPr>
        <p:spPr/>
        <p:txBody>
          <a:bodyPr/>
          <a:lstStyle>
            <a:lvl1pPr>
              <a:defRPr/>
            </a:lvl1pPr>
          </a:lstStyle>
          <a:p>
            <a:fld id="{E11FC980-E8CD-4FEA-92B9-C5A483DE9506}" type="slidenum">
              <a:rPr lang="es-ES_tradnl"/>
              <a:pPr/>
              <a:t>‹Nº›</a:t>
            </a:fld>
            <a:endParaRPr lang="es-ES_tradn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contenido"/>
          <p:cNvSpPr>
            <a:spLocks noGrp="1"/>
          </p:cNvSpPr>
          <p:nvPr>
            <p:ph sz="half" idx="1"/>
          </p:nvPr>
        </p:nvSpPr>
        <p:spPr>
          <a:xfrm>
            <a:off x="331788" y="1484313"/>
            <a:ext cx="4211637" cy="4567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contenido"/>
          <p:cNvSpPr>
            <a:spLocks noGrp="1"/>
          </p:cNvSpPr>
          <p:nvPr>
            <p:ph sz="half" idx="2"/>
          </p:nvPr>
        </p:nvSpPr>
        <p:spPr>
          <a:xfrm>
            <a:off x="4695825" y="1484313"/>
            <a:ext cx="4211638" cy="4567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4 Marcador de número de diapositiva"/>
          <p:cNvSpPr>
            <a:spLocks noGrp="1"/>
          </p:cNvSpPr>
          <p:nvPr>
            <p:ph type="sldNum" sz="quarter" idx="10"/>
          </p:nvPr>
        </p:nvSpPr>
        <p:spPr/>
        <p:txBody>
          <a:bodyPr/>
          <a:lstStyle>
            <a:lvl1pPr>
              <a:defRPr/>
            </a:lvl1pPr>
          </a:lstStyle>
          <a:p>
            <a:fld id="{DE84A5A4-45F0-473C-8600-48B6BB90ACE1}" type="slidenum">
              <a:rPr lang="es-ES_tradnl"/>
              <a:pPr/>
              <a:t>‹Nº›</a:t>
            </a:fld>
            <a:endParaRPr lang="es-ES_trad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número de diapositiva"/>
          <p:cNvSpPr>
            <a:spLocks noGrp="1"/>
          </p:cNvSpPr>
          <p:nvPr>
            <p:ph type="sldNum" sz="quarter" idx="10"/>
          </p:nvPr>
        </p:nvSpPr>
        <p:spPr/>
        <p:txBody>
          <a:bodyPr/>
          <a:lstStyle>
            <a:lvl1pPr>
              <a:defRPr/>
            </a:lvl1pPr>
          </a:lstStyle>
          <a:p>
            <a:fld id="{2C2C29ED-1A79-4188-80D1-DD7F855E884E}" type="slidenum">
              <a:rPr lang="es-ES_tradnl"/>
              <a:pPr/>
              <a:t>‹Nº›</a:t>
            </a:fld>
            <a:endParaRPr lang="es-ES_trad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GB"/>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número de diapositiva"/>
          <p:cNvSpPr>
            <a:spLocks noGrp="1"/>
          </p:cNvSpPr>
          <p:nvPr>
            <p:ph type="sldNum" sz="quarter" idx="10"/>
          </p:nvPr>
        </p:nvSpPr>
        <p:spPr/>
        <p:txBody>
          <a:bodyPr/>
          <a:lstStyle>
            <a:lvl1pPr>
              <a:defRPr/>
            </a:lvl1pPr>
          </a:lstStyle>
          <a:p>
            <a:fld id="{666548F0-F4F6-48D3-B705-2B8B82AC4145}" type="slidenum">
              <a:rPr lang="es-ES_tradnl"/>
              <a:pPr/>
              <a:t>‹Nº›</a:t>
            </a:fld>
            <a:endParaRPr lang="es-ES_tradn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GB"/>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número de diapositiva"/>
          <p:cNvSpPr>
            <a:spLocks noGrp="1"/>
          </p:cNvSpPr>
          <p:nvPr>
            <p:ph type="sldNum" sz="quarter" idx="10"/>
          </p:nvPr>
        </p:nvSpPr>
        <p:spPr/>
        <p:txBody>
          <a:bodyPr/>
          <a:lstStyle>
            <a:lvl1pPr>
              <a:defRPr/>
            </a:lvl1pPr>
          </a:lstStyle>
          <a:p>
            <a:fld id="{6BF1A450-C3F8-4074-9637-EAA03B32652F}" type="slidenum">
              <a:rPr lang="es-ES_tradnl"/>
              <a:pPr/>
              <a:t>‹Nº›</a:t>
            </a:fld>
            <a:endParaRPr lang="es-ES_trad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número de diapositiva"/>
          <p:cNvSpPr>
            <a:spLocks noGrp="1"/>
          </p:cNvSpPr>
          <p:nvPr>
            <p:ph type="sldNum" sz="quarter" idx="10"/>
          </p:nvPr>
        </p:nvSpPr>
        <p:spPr/>
        <p:txBody>
          <a:bodyPr/>
          <a:lstStyle>
            <a:lvl1pPr>
              <a:defRPr/>
            </a:lvl1pPr>
          </a:lstStyle>
          <a:p>
            <a:fld id="{2891EC72-DF0A-44CD-BB66-7B531710CB68}" type="slidenum">
              <a:rPr lang="es-ES_tradnl"/>
              <a:pPr/>
              <a:t>‹Nº›</a:t>
            </a:fld>
            <a:endParaRPr lang="es-ES_tradn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38938" y="111125"/>
            <a:ext cx="2168525" cy="5940425"/>
          </a:xfrm>
        </p:spPr>
        <p:txBody>
          <a:bodyPr vert="eaVert"/>
          <a:lstStyle/>
          <a:p>
            <a:r>
              <a:rPr lang="es-ES" smtClean="0"/>
              <a:t>Haga clic para modificar el estilo de título del patrón</a:t>
            </a:r>
            <a:endParaRPr lang="en-GB"/>
          </a:p>
        </p:txBody>
      </p:sp>
      <p:sp>
        <p:nvSpPr>
          <p:cNvPr id="3" name="2 Marcador de texto vertical"/>
          <p:cNvSpPr>
            <a:spLocks noGrp="1"/>
          </p:cNvSpPr>
          <p:nvPr>
            <p:ph type="body" orient="vert" idx="1"/>
          </p:nvPr>
        </p:nvSpPr>
        <p:spPr>
          <a:xfrm>
            <a:off x="231775" y="111125"/>
            <a:ext cx="6354763" cy="59404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número de diapositiva"/>
          <p:cNvSpPr>
            <a:spLocks noGrp="1"/>
          </p:cNvSpPr>
          <p:nvPr>
            <p:ph type="sldNum" sz="quarter" idx="10"/>
          </p:nvPr>
        </p:nvSpPr>
        <p:spPr/>
        <p:txBody>
          <a:bodyPr/>
          <a:lstStyle>
            <a:lvl1pPr>
              <a:defRPr/>
            </a:lvl1pPr>
          </a:lstStyle>
          <a:p>
            <a:fld id="{69DE7345-7CAA-4942-81BB-334A2D7D0948}" type="slidenum">
              <a:rPr lang="es-ES_tradnl"/>
              <a:pPr/>
              <a:t>‹Nº›</a:t>
            </a:fld>
            <a:endParaRPr lang="es-ES_tradn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231775" y="111125"/>
            <a:ext cx="5927725" cy="871538"/>
          </a:xfrm>
        </p:spPr>
        <p:txBody>
          <a:bodyPr/>
          <a:lstStyle/>
          <a:p>
            <a:r>
              <a:rPr lang="es-ES" smtClean="0"/>
              <a:t>Haga clic para modificar el estilo de título del patrón</a:t>
            </a:r>
            <a:endParaRPr lang="en-GB"/>
          </a:p>
        </p:txBody>
      </p:sp>
      <p:sp>
        <p:nvSpPr>
          <p:cNvPr id="3" name="2 Marcador de texto"/>
          <p:cNvSpPr>
            <a:spLocks noGrp="1"/>
          </p:cNvSpPr>
          <p:nvPr>
            <p:ph type="body" sz="half" idx="1"/>
          </p:nvPr>
        </p:nvSpPr>
        <p:spPr>
          <a:xfrm>
            <a:off x="331788" y="1484313"/>
            <a:ext cx="4211637" cy="456723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contenido"/>
          <p:cNvSpPr>
            <a:spLocks noGrp="1"/>
          </p:cNvSpPr>
          <p:nvPr>
            <p:ph sz="half" idx="2"/>
          </p:nvPr>
        </p:nvSpPr>
        <p:spPr>
          <a:xfrm>
            <a:off x="4695825" y="1484313"/>
            <a:ext cx="4211638" cy="456723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4 Marcador de número de diapositiva"/>
          <p:cNvSpPr>
            <a:spLocks noGrp="1"/>
          </p:cNvSpPr>
          <p:nvPr>
            <p:ph type="sldNum" sz="quarter" idx="10"/>
          </p:nvPr>
        </p:nvSpPr>
        <p:spPr>
          <a:xfrm>
            <a:off x="6864350" y="6400800"/>
            <a:ext cx="2133600" cy="323850"/>
          </a:xfrm>
        </p:spPr>
        <p:txBody>
          <a:bodyPr/>
          <a:lstStyle>
            <a:lvl1pPr>
              <a:defRPr/>
            </a:lvl1pPr>
          </a:lstStyle>
          <a:p>
            <a:fld id="{B0F8D238-6E10-4D4B-99E4-37CD33D28C4C}" type="slidenum">
              <a:rPr lang="es-ES_tradnl"/>
              <a:pPr/>
              <a:t>‹Nº›</a:t>
            </a:fld>
            <a:endParaRPr lang="es-ES_tradn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1.xml"/><Relationship Id="rId5" Type="http://schemas.openxmlformats.org/officeDocument/2006/relationships/image" Target="../media/image5.png"/><Relationship Id="rId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0"/>
            <a:ext cx="9144000" cy="6232525"/>
          </a:xfrm>
          <a:prstGeom prst="rect">
            <a:avLst/>
          </a:prstGeom>
          <a:solidFill>
            <a:srgbClr val="DEDEDE"/>
          </a:solidFill>
          <a:ln w="9525">
            <a:noFill/>
            <a:miter lim="800000"/>
            <a:headEnd/>
            <a:tailEnd/>
          </a:ln>
          <a:effectLst/>
        </p:spPr>
        <p:txBody>
          <a:bodyPr wrap="none" anchor="ctr"/>
          <a:lstStyle/>
          <a:p>
            <a:endParaRPr lang="en-GB" dirty="0"/>
          </a:p>
        </p:txBody>
      </p:sp>
      <p:sp>
        <p:nvSpPr>
          <p:cNvPr id="1026" name="Rectangle 2"/>
          <p:cNvSpPr>
            <a:spLocks noGrp="1" noChangeArrowheads="1"/>
          </p:cNvSpPr>
          <p:nvPr>
            <p:ph type="title"/>
          </p:nvPr>
        </p:nvSpPr>
        <p:spPr bwMode="auto">
          <a:xfrm>
            <a:off x="231775" y="111125"/>
            <a:ext cx="5927725" cy="871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smtClean="0"/>
              <a:t>TÍTULO DE LA DIAPOSITIVA</a:t>
            </a:r>
          </a:p>
        </p:txBody>
      </p:sp>
      <p:sp>
        <p:nvSpPr>
          <p:cNvPr id="1027" name="Rectangle 3"/>
          <p:cNvSpPr>
            <a:spLocks noGrp="1" noChangeArrowheads="1"/>
          </p:cNvSpPr>
          <p:nvPr>
            <p:ph type="body" idx="1"/>
          </p:nvPr>
        </p:nvSpPr>
        <p:spPr bwMode="auto">
          <a:xfrm>
            <a:off x="331788" y="1484313"/>
            <a:ext cx="8575675" cy="4567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1030" name="Rectangle 6"/>
          <p:cNvSpPr>
            <a:spLocks noGrp="1" noChangeArrowheads="1"/>
          </p:cNvSpPr>
          <p:nvPr>
            <p:ph type="sldNum" sz="quarter" idx="4"/>
          </p:nvPr>
        </p:nvSpPr>
        <p:spPr bwMode="auto">
          <a:xfrm>
            <a:off x="6864350" y="6400800"/>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solidFill>
                  <a:srgbClr val="858585"/>
                </a:solidFill>
              </a:defRPr>
            </a:lvl1pPr>
          </a:lstStyle>
          <a:p>
            <a:fld id="{9AEC3A0F-2108-4D74-8AB2-A7083E5DDBB4}" type="slidenum">
              <a:rPr lang="es-ES_tradnl"/>
              <a:pPr/>
              <a:t>‹Nº›</a:t>
            </a:fld>
            <a:endParaRPr lang="es-ES_tradnl" dirty="0"/>
          </a:p>
        </p:txBody>
      </p:sp>
      <p:pic>
        <p:nvPicPr>
          <p:cNvPr id="1031" name="Picture 7"/>
          <p:cNvPicPr>
            <a:picLocks noChangeAspect="1" noChangeArrowheads="1"/>
          </p:cNvPicPr>
          <p:nvPr/>
        </p:nvPicPr>
        <p:blipFill>
          <a:blip r:embed="rId12" cstate="print"/>
          <a:srcRect/>
          <a:stretch>
            <a:fillRect/>
          </a:stretch>
        </p:blipFill>
        <p:spPr bwMode="auto">
          <a:xfrm>
            <a:off x="6248400" y="-12700"/>
            <a:ext cx="2895600" cy="639763"/>
          </a:xfrm>
          <a:prstGeom prst="rect">
            <a:avLst/>
          </a:prstGeom>
          <a:noFill/>
        </p:spPr>
      </p:pic>
      <p:sp>
        <p:nvSpPr>
          <p:cNvPr id="1036" name="Rectangle 12"/>
          <p:cNvSpPr>
            <a:spLocks noChangeArrowheads="1"/>
          </p:cNvSpPr>
          <p:nvPr/>
        </p:nvSpPr>
        <p:spPr bwMode="auto">
          <a:xfrm>
            <a:off x="236538" y="6527800"/>
            <a:ext cx="5676900" cy="244475"/>
          </a:xfrm>
          <a:prstGeom prst="rect">
            <a:avLst/>
          </a:prstGeom>
          <a:noFill/>
          <a:ln w="9525">
            <a:noFill/>
            <a:miter lim="800000"/>
            <a:headEnd/>
            <a:tailEnd/>
          </a:ln>
          <a:effectLst/>
        </p:spPr>
        <p:txBody>
          <a:bodyPr>
            <a:spAutoFit/>
          </a:bodyPr>
          <a:lstStyle/>
          <a:p>
            <a:pPr eaLnBrk="0" hangingPunct="0"/>
            <a:r>
              <a:rPr lang="en-NZ" sz="1000" dirty="0">
                <a:solidFill>
                  <a:srgbClr val="858585"/>
                </a:solidFill>
              </a:rPr>
              <a:t>STATISTICS </a:t>
            </a:r>
            <a:r>
              <a:rPr lang="en-NZ" sz="1000" dirty="0" smtClean="0">
                <a:solidFill>
                  <a:srgbClr val="858585"/>
                </a:solidFill>
              </a:rPr>
              <a:t>DEPARTMENT</a:t>
            </a:r>
            <a:endParaRPr lang="en-NZ" sz="1000" dirty="0">
              <a:solidFill>
                <a:srgbClr val="858585"/>
              </a:solidFill>
            </a:endParaRPr>
          </a:p>
        </p:txBody>
      </p:sp>
      <p:pic>
        <p:nvPicPr>
          <p:cNvPr id="1047" name="Picture 23" descr="LOGO_1_300_Trans_Gris"/>
          <p:cNvPicPr>
            <a:picLocks noChangeAspect="1" noChangeArrowheads="1"/>
          </p:cNvPicPr>
          <p:nvPr/>
        </p:nvPicPr>
        <p:blipFill>
          <a:blip r:embed="rId13" cstate="print"/>
          <a:srcRect/>
          <a:stretch>
            <a:fillRect/>
          </a:stretch>
        </p:blipFill>
        <p:spPr bwMode="auto">
          <a:xfrm>
            <a:off x="347663" y="6380163"/>
            <a:ext cx="1363662" cy="147637"/>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 id="2147483655" r:id="rId4"/>
    <p:sldLayoutId id="2147483657" r:id="rId5"/>
    <p:sldLayoutId id="2147483658" r:id="rId6"/>
    <p:sldLayoutId id="2147483659" r:id="rId7"/>
    <p:sldLayoutId id="2147483660" r:id="rId8"/>
    <p:sldLayoutId id="2147483672" r:id="rId9"/>
    <p:sldLayoutId id="2147483673" r:id="rId10"/>
  </p:sldLayoutIdLst>
  <p:timing>
    <p:tnLst>
      <p:par>
        <p:cTn id="1" dur="indefinite" restart="never" nodeType="tmRoot"/>
      </p:par>
    </p:tnLst>
  </p:timing>
  <p:hf hdr="0" ftr="0" dt="0"/>
  <p:txStyles>
    <p:titleStyle>
      <a:lvl1pPr algn="l" rtl="0" eaLnBrk="0" fontAlgn="base" hangingPunct="0">
        <a:spcBef>
          <a:spcPct val="0"/>
        </a:spcBef>
        <a:spcAft>
          <a:spcPct val="0"/>
        </a:spcAft>
        <a:defRPr b="1">
          <a:solidFill>
            <a:srgbClr val="B35C48"/>
          </a:solidFill>
          <a:latin typeface="+mj-lt"/>
          <a:ea typeface="+mj-ea"/>
          <a:cs typeface="+mj-cs"/>
        </a:defRPr>
      </a:lvl1pPr>
      <a:lvl2pPr algn="l" rtl="0" eaLnBrk="0" fontAlgn="base" hangingPunct="0">
        <a:spcBef>
          <a:spcPct val="0"/>
        </a:spcBef>
        <a:spcAft>
          <a:spcPct val="0"/>
        </a:spcAft>
        <a:defRPr b="1">
          <a:solidFill>
            <a:srgbClr val="B35C48"/>
          </a:solidFill>
          <a:latin typeface="BdE Neue Helvetica 55 Roman" pitchFamily="34" charset="0"/>
        </a:defRPr>
      </a:lvl2pPr>
      <a:lvl3pPr algn="l" rtl="0" eaLnBrk="0" fontAlgn="base" hangingPunct="0">
        <a:spcBef>
          <a:spcPct val="0"/>
        </a:spcBef>
        <a:spcAft>
          <a:spcPct val="0"/>
        </a:spcAft>
        <a:defRPr b="1">
          <a:solidFill>
            <a:srgbClr val="B35C48"/>
          </a:solidFill>
          <a:latin typeface="BdE Neue Helvetica 55 Roman" pitchFamily="34" charset="0"/>
        </a:defRPr>
      </a:lvl3pPr>
      <a:lvl4pPr algn="l" rtl="0" eaLnBrk="0" fontAlgn="base" hangingPunct="0">
        <a:spcBef>
          <a:spcPct val="0"/>
        </a:spcBef>
        <a:spcAft>
          <a:spcPct val="0"/>
        </a:spcAft>
        <a:defRPr b="1">
          <a:solidFill>
            <a:srgbClr val="B35C48"/>
          </a:solidFill>
          <a:latin typeface="BdE Neue Helvetica 55 Roman" pitchFamily="34" charset="0"/>
        </a:defRPr>
      </a:lvl4pPr>
      <a:lvl5pPr algn="l" rtl="0" eaLnBrk="0" fontAlgn="base" hangingPunct="0">
        <a:spcBef>
          <a:spcPct val="0"/>
        </a:spcBef>
        <a:spcAft>
          <a:spcPct val="0"/>
        </a:spcAft>
        <a:defRPr b="1">
          <a:solidFill>
            <a:srgbClr val="B35C48"/>
          </a:solidFill>
          <a:latin typeface="BdE Neue Helvetica 55 Roman" pitchFamily="34" charset="0"/>
        </a:defRPr>
      </a:lvl5pPr>
      <a:lvl6pPr marL="457200" algn="l" rtl="0" eaLnBrk="0" fontAlgn="base" hangingPunct="0">
        <a:spcBef>
          <a:spcPct val="0"/>
        </a:spcBef>
        <a:spcAft>
          <a:spcPct val="0"/>
        </a:spcAft>
        <a:defRPr b="1">
          <a:solidFill>
            <a:srgbClr val="B35C48"/>
          </a:solidFill>
          <a:latin typeface="BdE Neue Helvetica 55 Roman" pitchFamily="34" charset="0"/>
        </a:defRPr>
      </a:lvl6pPr>
      <a:lvl7pPr marL="914400" algn="l" rtl="0" eaLnBrk="0" fontAlgn="base" hangingPunct="0">
        <a:spcBef>
          <a:spcPct val="0"/>
        </a:spcBef>
        <a:spcAft>
          <a:spcPct val="0"/>
        </a:spcAft>
        <a:defRPr b="1">
          <a:solidFill>
            <a:srgbClr val="B35C48"/>
          </a:solidFill>
          <a:latin typeface="BdE Neue Helvetica 55 Roman" pitchFamily="34" charset="0"/>
        </a:defRPr>
      </a:lvl7pPr>
      <a:lvl8pPr marL="1371600" algn="l" rtl="0" eaLnBrk="0" fontAlgn="base" hangingPunct="0">
        <a:spcBef>
          <a:spcPct val="0"/>
        </a:spcBef>
        <a:spcAft>
          <a:spcPct val="0"/>
        </a:spcAft>
        <a:defRPr b="1">
          <a:solidFill>
            <a:srgbClr val="B35C48"/>
          </a:solidFill>
          <a:latin typeface="BdE Neue Helvetica 55 Roman" pitchFamily="34" charset="0"/>
        </a:defRPr>
      </a:lvl8pPr>
      <a:lvl9pPr marL="1828800" algn="l" rtl="0" eaLnBrk="0" fontAlgn="base" hangingPunct="0">
        <a:spcBef>
          <a:spcPct val="0"/>
        </a:spcBef>
        <a:spcAft>
          <a:spcPct val="0"/>
        </a:spcAft>
        <a:defRPr b="1">
          <a:solidFill>
            <a:srgbClr val="B35C48"/>
          </a:solidFill>
          <a:latin typeface="BdE Neue Helvetica 55 Roman" pitchFamily="34" charset="0"/>
        </a:defRPr>
      </a:lvl9pPr>
    </p:titleStyle>
    <p:bodyStyle>
      <a:lvl1pPr algn="l" rtl="0" fontAlgn="base">
        <a:spcBef>
          <a:spcPct val="20000"/>
        </a:spcBef>
        <a:spcAft>
          <a:spcPct val="0"/>
        </a:spcAft>
        <a:buClr>
          <a:srgbClr val="993300"/>
        </a:buClr>
        <a:buFont typeface="Wingdings" pitchFamily="2" charset="2"/>
        <a:defRPr b="1">
          <a:solidFill>
            <a:schemeClr val="tx1"/>
          </a:solidFill>
          <a:latin typeface="+mn-lt"/>
          <a:ea typeface="+mn-ea"/>
          <a:cs typeface="+mn-cs"/>
        </a:defRPr>
      </a:lvl1pPr>
      <a:lvl2pPr marL="538163" indent="-3175" algn="l" rtl="0" fontAlgn="base">
        <a:spcBef>
          <a:spcPct val="20000"/>
        </a:spcBef>
        <a:spcAft>
          <a:spcPct val="0"/>
        </a:spcAft>
        <a:buClr>
          <a:srgbClr val="666666"/>
        </a:buClr>
        <a:buFont typeface="Arial" charset="0"/>
        <a:defRPr>
          <a:solidFill>
            <a:srgbClr val="B35C48"/>
          </a:solidFill>
          <a:latin typeface="+mn-lt"/>
        </a:defRPr>
      </a:lvl2pPr>
      <a:lvl3pPr marL="989013" indent="11113" algn="l" rtl="0" fontAlgn="base">
        <a:spcBef>
          <a:spcPct val="20000"/>
        </a:spcBef>
        <a:spcAft>
          <a:spcPct val="0"/>
        </a:spcAft>
        <a:defRPr i="1">
          <a:solidFill>
            <a:schemeClr val="tx1"/>
          </a:solidFill>
          <a:latin typeface="+mn-lt"/>
        </a:defRPr>
      </a:lvl3pPr>
      <a:lvl4pPr marL="1430338" indent="7938" algn="l" rtl="0" fontAlgn="base">
        <a:spcBef>
          <a:spcPct val="20000"/>
        </a:spcBef>
        <a:spcAft>
          <a:spcPct val="0"/>
        </a:spcAft>
        <a:defRPr sz="1600">
          <a:solidFill>
            <a:schemeClr val="tx1"/>
          </a:solidFill>
          <a:latin typeface="+mn-lt"/>
        </a:defRPr>
      </a:lvl4pPr>
      <a:lvl5pPr marL="1882775" indent="-3175" algn="l" rtl="0" fontAlgn="base">
        <a:spcBef>
          <a:spcPct val="20000"/>
        </a:spcBef>
        <a:spcAft>
          <a:spcPct val="0"/>
        </a:spcAft>
        <a:defRPr sz="1600" i="1">
          <a:solidFill>
            <a:schemeClr val="tx1"/>
          </a:solidFill>
          <a:latin typeface="+mn-lt"/>
        </a:defRPr>
      </a:lvl5pPr>
      <a:lvl6pPr marL="2339975" indent="-3175" algn="l" rtl="0" fontAlgn="base">
        <a:spcBef>
          <a:spcPct val="20000"/>
        </a:spcBef>
        <a:spcAft>
          <a:spcPct val="0"/>
        </a:spcAft>
        <a:defRPr sz="1600" i="1">
          <a:solidFill>
            <a:schemeClr val="tx1"/>
          </a:solidFill>
          <a:latin typeface="+mn-lt"/>
        </a:defRPr>
      </a:lvl6pPr>
      <a:lvl7pPr marL="2797175" indent="-3175" algn="l" rtl="0" fontAlgn="base">
        <a:spcBef>
          <a:spcPct val="20000"/>
        </a:spcBef>
        <a:spcAft>
          <a:spcPct val="0"/>
        </a:spcAft>
        <a:defRPr sz="1600" i="1">
          <a:solidFill>
            <a:schemeClr val="tx1"/>
          </a:solidFill>
          <a:latin typeface="+mn-lt"/>
        </a:defRPr>
      </a:lvl7pPr>
      <a:lvl8pPr marL="3254375" indent="-3175" algn="l" rtl="0" fontAlgn="base">
        <a:spcBef>
          <a:spcPct val="20000"/>
        </a:spcBef>
        <a:spcAft>
          <a:spcPct val="0"/>
        </a:spcAft>
        <a:defRPr sz="1600" i="1">
          <a:solidFill>
            <a:schemeClr val="tx1"/>
          </a:solidFill>
          <a:latin typeface="+mn-lt"/>
        </a:defRPr>
      </a:lvl8pPr>
      <a:lvl9pPr marL="3711575" indent="-3175" algn="l" rtl="0" fontAlgn="base">
        <a:spcBef>
          <a:spcPct val="20000"/>
        </a:spcBef>
        <a:spcAft>
          <a:spcPct val="0"/>
        </a:spcAft>
        <a:defRPr sz="1600" i="1">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5607" name="Picture 7"/>
          <p:cNvPicPr>
            <a:picLocks noChangeAspect="1" noChangeArrowheads="1"/>
          </p:cNvPicPr>
          <p:nvPr/>
        </p:nvPicPr>
        <p:blipFill>
          <a:blip r:embed="rId3" cstate="print"/>
          <a:srcRect/>
          <a:stretch>
            <a:fillRect/>
          </a:stretch>
        </p:blipFill>
        <p:spPr bwMode="auto">
          <a:xfrm>
            <a:off x="6248400" y="0"/>
            <a:ext cx="2895600" cy="639763"/>
          </a:xfrm>
          <a:prstGeom prst="rect">
            <a:avLst/>
          </a:prstGeom>
          <a:noFill/>
        </p:spPr>
      </p:pic>
      <p:sp>
        <p:nvSpPr>
          <p:cNvPr id="25610" name="Text Box 10"/>
          <p:cNvSpPr txBox="1">
            <a:spLocks noChangeArrowheads="1"/>
          </p:cNvSpPr>
          <p:nvPr/>
        </p:nvSpPr>
        <p:spPr bwMode="auto">
          <a:xfrm>
            <a:off x="357188" y="6278563"/>
            <a:ext cx="4876800" cy="244475"/>
          </a:xfrm>
          <a:prstGeom prst="rect">
            <a:avLst/>
          </a:prstGeom>
          <a:noFill/>
          <a:ln w="9525">
            <a:noFill/>
            <a:miter lim="800000"/>
            <a:headEnd/>
            <a:tailEnd/>
          </a:ln>
          <a:effectLst/>
        </p:spPr>
        <p:txBody>
          <a:bodyPr>
            <a:spAutoFit/>
          </a:bodyPr>
          <a:lstStyle/>
          <a:p>
            <a:pPr eaLnBrk="0" hangingPunct="0">
              <a:spcBef>
                <a:spcPct val="50000"/>
              </a:spcBef>
            </a:pPr>
            <a:r>
              <a:rPr lang="en-NZ" sz="1000" dirty="0"/>
              <a:t>STATISTICS </a:t>
            </a:r>
            <a:r>
              <a:rPr lang="en-NZ" sz="1000" dirty="0" smtClean="0"/>
              <a:t>DEPARTMENT</a:t>
            </a:r>
            <a:endParaRPr lang="en-NZ" sz="1000" dirty="0"/>
          </a:p>
        </p:txBody>
      </p:sp>
      <p:sp>
        <p:nvSpPr>
          <p:cNvPr id="25612" name="Text Box 12"/>
          <p:cNvSpPr txBox="1">
            <a:spLocks noChangeArrowheads="1"/>
          </p:cNvSpPr>
          <p:nvPr/>
        </p:nvSpPr>
        <p:spPr bwMode="auto">
          <a:xfrm>
            <a:off x="358775" y="1924050"/>
            <a:ext cx="6553200" cy="519113"/>
          </a:xfrm>
          <a:prstGeom prst="rect">
            <a:avLst/>
          </a:prstGeom>
          <a:noFill/>
          <a:ln w="9525">
            <a:noFill/>
            <a:miter lim="800000"/>
            <a:headEnd/>
            <a:tailEnd/>
          </a:ln>
          <a:effectLst/>
        </p:spPr>
        <p:txBody>
          <a:bodyPr>
            <a:spAutoFit/>
          </a:bodyPr>
          <a:lstStyle/>
          <a:p>
            <a:pPr eaLnBrk="0" hangingPunct="0"/>
            <a:r>
              <a:rPr lang="en-GB" sz="2800" dirty="0"/>
              <a:t>THANK YOU FOR YOUR ATTENTION</a:t>
            </a:r>
          </a:p>
        </p:txBody>
      </p:sp>
      <p:sp>
        <p:nvSpPr>
          <p:cNvPr id="25613" name="Rectangle 13"/>
          <p:cNvSpPr>
            <a:spLocks noChangeArrowheads="1"/>
          </p:cNvSpPr>
          <p:nvPr/>
        </p:nvSpPr>
        <p:spPr bwMode="auto">
          <a:xfrm>
            <a:off x="381000" y="1649413"/>
            <a:ext cx="5861050" cy="274637"/>
          </a:xfrm>
          <a:prstGeom prst="rect">
            <a:avLst/>
          </a:prstGeom>
          <a:noFill/>
          <a:ln w="9525">
            <a:noFill/>
            <a:miter lim="800000"/>
            <a:headEnd/>
            <a:tailEnd/>
          </a:ln>
          <a:effectLst/>
        </p:spPr>
        <p:txBody>
          <a:bodyPr>
            <a:spAutoFit/>
          </a:bodyPr>
          <a:lstStyle/>
          <a:p>
            <a:pPr eaLnBrk="0" hangingPunct="0"/>
            <a:r>
              <a:rPr lang="es-ES_tradnl" sz="1200" dirty="0">
                <a:solidFill>
                  <a:srgbClr val="858585"/>
                </a:solidFill>
              </a:rPr>
              <a:t>Antonio Casado</a:t>
            </a:r>
            <a:endParaRPr lang="es-ES_tradnl" sz="1200" dirty="0"/>
          </a:p>
        </p:txBody>
      </p:sp>
      <p:pic>
        <p:nvPicPr>
          <p:cNvPr id="25616" name="Picture 16" descr="LOGO_1_300_Trans_Gris"/>
          <p:cNvPicPr>
            <a:picLocks noChangeAspect="1" noChangeArrowheads="1"/>
          </p:cNvPicPr>
          <p:nvPr/>
        </p:nvPicPr>
        <p:blipFill>
          <a:blip r:embed="rId4" cstate="print"/>
          <a:srcRect/>
          <a:stretch>
            <a:fillRect/>
          </a:stretch>
        </p:blipFill>
        <p:spPr bwMode="auto">
          <a:xfrm>
            <a:off x="457200" y="3746500"/>
            <a:ext cx="1962150" cy="212725"/>
          </a:xfrm>
          <a:prstGeom prst="rect">
            <a:avLst/>
          </a:prstGeom>
          <a:noFill/>
        </p:spPr>
      </p:pic>
      <p:pic>
        <p:nvPicPr>
          <p:cNvPr id="25617" name="Picture 17"/>
          <p:cNvPicPr>
            <a:picLocks noChangeAspect="1" noChangeArrowheads="1"/>
          </p:cNvPicPr>
          <p:nvPr/>
        </p:nvPicPr>
        <p:blipFill>
          <a:blip r:embed="rId5" cstate="print"/>
          <a:srcRect/>
          <a:stretch>
            <a:fillRect/>
          </a:stretch>
        </p:blipFill>
        <p:spPr bwMode="auto">
          <a:xfrm>
            <a:off x="255588" y="4440238"/>
            <a:ext cx="1039812" cy="1184275"/>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67" r:id="rId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12">
                                            <p:txEl>
                                              <p:pRg st="0" end="0"/>
                                            </p:txEl>
                                          </p:spTgt>
                                        </p:tgtEl>
                                        <p:attrNameLst>
                                          <p:attrName>style.visibility</p:attrName>
                                        </p:attrNameLst>
                                      </p:cBhvr>
                                      <p:to>
                                        <p:strVal val="visible"/>
                                      </p:to>
                                    </p:set>
                                    <p:animEffect transition="in" filter="wipe(left)">
                                      <p:cBhvr>
                                        <p:cTn id="7" dur="500"/>
                                        <p:tgtEl>
                                          <p:spTgt spid="256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build="p" autoUpdateAnimBg="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ine.es/en/fmi/nsdp_en.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Text Box 14"/>
          <p:cNvSpPr txBox="1">
            <a:spLocks noChangeArrowheads="1"/>
          </p:cNvSpPr>
          <p:nvPr/>
        </p:nvSpPr>
        <p:spPr bwMode="auto">
          <a:xfrm>
            <a:off x="3082925" y="4546600"/>
            <a:ext cx="184150" cy="366713"/>
          </a:xfrm>
          <a:prstGeom prst="rect">
            <a:avLst/>
          </a:prstGeom>
          <a:noFill/>
          <a:ln w="9525">
            <a:noFill/>
            <a:miter lim="800000"/>
            <a:headEnd/>
            <a:tailEnd/>
          </a:ln>
          <a:effectLst/>
        </p:spPr>
        <p:txBody>
          <a:bodyPr wrap="none">
            <a:spAutoFit/>
          </a:bodyPr>
          <a:lstStyle/>
          <a:p>
            <a:endParaRPr lang="es-ES" sz="1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4 Marcador de número de diapositiva"/>
          <p:cNvSpPr>
            <a:spLocks noGrp="1"/>
          </p:cNvSpPr>
          <p:nvPr>
            <p:ph type="sldNum" sz="quarter" idx="10"/>
          </p:nvPr>
        </p:nvSpPr>
        <p:spPr/>
        <p:txBody>
          <a:bodyPr/>
          <a:lstStyle/>
          <a:p>
            <a:fld id="{00AF13F6-8C1F-48CD-B326-2BCA8BF14C0A}" type="slidenum">
              <a:rPr lang="es-ES_tradnl"/>
              <a:pPr/>
              <a:t>10</a:t>
            </a:fld>
            <a:endParaRPr lang="es-ES_tradnl" dirty="0"/>
          </a:p>
        </p:txBody>
      </p:sp>
      <p:sp>
        <p:nvSpPr>
          <p:cNvPr id="237572" name="Rectangle 4"/>
          <p:cNvSpPr>
            <a:spLocks noGrp="1" noChangeArrowheads="1"/>
          </p:cNvSpPr>
          <p:nvPr>
            <p:ph type="title"/>
          </p:nvPr>
        </p:nvSpPr>
        <p:spPr>
          <a:xfrm>
            <a:off x="231775" y="111125"/>
            <a:ext cx="5927725" cy="792642"/>
          </a:xfrm>
        </p:spPr>
        <p:txBody>
          <a:bodyPr/>
          <a:lstStyle/>
          <a:p>
            <a:pPr lvl="0"/>
            <a:r>
              <a:rPr lang="es-ES" sz="2400" dirty="0" smtClean="0"/>
              <a:t>REUSE OF EXISTING IT INFRASTRUCTURE</a:t>
            </a:r>
            <a:endParaRPr lang="es-ES" sz="2400" dirty="0"/>
          </a:p>
        </p:txBody>
      </p:sp>
      <p:sp>
        <p:nvSpPr>
          <p:cNvPr id="237576" name="Text Box 8"/>
          <p:cNvSpPr txBox="1">
            <a:spLocks noChangeArrowheads="1"/>
          </p:cNvSpPr>
          <p:nvPr/>
        </p:nvSpPr>
        <p:spPr bwMode="auto">
          <a:xfrm>
            <a:off x="460375" y="1662113"/>
            <a:ext cx="3867150" cy="396875"/>
          </a:xfrm>
          <a:prstGeom prst="rect">
            <a:avLst/>
          </a:prstGeom>
          <a:noFill/>
          <a:ln w="9525">
            <a:noFill/>
            <a:miter lim="800000"/>
            <a:headEnd/>
            <a:tailEnd/>
          </a:ln>
          <a:effectLst/>
        </p:spPr>
        <p:txBody>
          <a:bodyPr>
            <a:spAutoFit/>
          </a:bodyPr>
          <a:lstStyle/>
          <a:p>
            <a:pPr>
              <a:spcBef>
                <a:spcPct val="50000"/>
              </a:spcBef>
            </a:pPr>
            <a:endParaRPr lang="en-US" b="1" dirty="0"/>
          </a:p>
        </p:txBody>
      </p:sp>
      <p:sp>
        <p:nvSpPr>
          <p:cNvPr id="237580" name="Rectangle 12"/>
          <p:cNvSpPr>
            <a:spLocks noChangeArrowheads="1"/>
          </p:cNvSpPr>
          <p:nvPr/>
        </p:nvSpPr>
        <p:spPr bwMode="auto">
          <a:xfrm>
            <a:off x="369887" y="1103313"/>
            <a:ext cx="4106419" cy="5106987"/>
          </a:xfrm>
          <a:prstGeom prst="rect">
            <a:avLst/>
          </a:prstGeom>
          <a:noFill/>
          <a:ln w="9525">
            <a:noFill/>
            <a:miter lim="800000"/>
            <a:headEnd/>
            <a:tailEnd/>
          </a:ln>
          <a:effectLst/>
        </p:spPr>
        <p:txBody>
          <a:bodyPr/>
          <a:lstStyle/>
          <a:p>
            <a:pPr marL="622300" lvl="1" indent="-165100">
              <a:spcBef>
                <a:spcPct val="20000"/>
              </a:spcBef>
              <a:buClr>
                <a:srgbClr val="666666"/>
              </a:buClr>
              <a:buFont typeface="Arial" charset="0"/>
              <a:buNone/>
            </a:pPr>
            <a:endParaRPr lang="en-GB" sz="1600" b="1" dirty="0">
              <a:solidFill>
                <a:srgbClr val="B35C48"/>
              </a:solidFill>
            </a:endParaRPr>
          </a:p>
        </p:txBody>
      </p:sp>
      <p:sp>
        <p:nvSpPr>
          <p:cNvPr id="8" name="7 Rectángulo"/>
          <p:cNvSpPr/>
          <p:nvPr/>
        </p:nvSpPr>
        <p:spPr>
          <a:xfrm>
            <a:off x="294327" y="928650"/>
            <a:ext cx="3820471" cy="3721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smtClean="0"/>
              <a:t>Human readable format</a:t>
            </a:r>
            <a:endParaRPr lang="es-ES" dirty="0"/>
          </a:p>
        </p:txBody>
      </p:sp>
      <p:sp>
        <p:nvSpPr>
          <p:cNvPr id="9" name="8 Rectángulo"/>
          <p:cNvSpPr/>
          <p:nvPr/>
        </p:nvSpPr>
        <p:spPr>
          <a:xfrm>
            <a:off x="4510561" y="928650"/>
            <a:ext cx="4136065" cy="3721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s-ES" dirty="0" smtClean="0"/>
              <a:t>SDMX-ML 2.1</a:t>
            </a:r>
            <a:endParaRPr lang="es-ES" dirty="0"/>
          </a:p>
        </p:txBody>
      </p:sp>
      <p:pic>
        <p:nvPicPr>
          <p:cNvPr id="5" name="Imagen 4"/>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rot="16200000">
            <a:off x="-201360" y="1876559"/>
            <a:ext cx="4847012" cy="3820470"/>
          </a:xfrm>
          <a:prstGeom prst="rect">
            <a:avLst/>
          </a:prstGeom>
        </p:spPr>
      </p:pic>
      <p:pic>
        <p:nvPicPr>
          <p:cNvPr id="4" name="Marcador de contenido 3"/>
          <p:cNvPicPr>
            <a:picLocks noGrp="1" noChangeAspect="1"/>
          </p:cNvPicPr>
          <p:nvPr>
            <p:ph sz="half" idx="2"/>
          </p:nvPr>
        </p:nvPicPr>
        <p:blipFill>
          <a:blip r:embed="rId5" cstate="print">
            <a:extLst>
              <a:ext uri="{BEBA8EAE-BF5A-486C-A8C5-ECC9F3942E4B}">
                <a14:imgProps xmlns:a14="http://schemas.microsoft.com/office/drawing/2010/main">
                  <a14:imgLayer r:embed="rId6">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510561" y="1363288"/>
            <a:ext cx="4136065" cy="4847012"/>
          </a:xfrm>
        </p:spPr>
      </p:pic>
    </p:spTree>
    <p:extLst>
      <p:ext uri="{BB962C8B-B14F-4D97-AF65-F5344CB8AC3E}">
        <p14:creationId xmlns:p14="http://schemas.microsoft.com/office/powerpoint/2010/main" val="23304830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cap="all" dirty="0" smtClean="0"/>
              <a:t>COLABORATION BETWEEN Spanish NATIONAL ORGANISATIONS (BE-INE) USING SDMX-ML</a:t>
            </a:r>
            <a:endParaRPr lang="en-US" cap="all" dirty="0"/>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875087712"/>
              </p:ext>
            </p:extLst>
          </p:nvPr>
        </p:nvGraphicFramePr>
        <p:xfrm>
          <a:off x="331788" y="1484313"/>
          <a:ext cx="8575675" cy="4567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número de diapositiva 3"/>
          <p:cNvSpPr>
            <a:spLocks noGrp="1"/>
          </p:cNvSpPr>
          <p:nvPr>
            <p:ph type="sldNum" sz="quarter" idx="10"/>
          </p:nvPr>
        </p:nvSpPr>
        <p:spPr/>
        <p:txBody>
          <a:bodyPr/>
          <a:lstStyle/>
          <a:p>
            <a:fld id="{E11FC980-E8CD-4FEA-92B9-C5A483DE9506}" type="slidenum">
              <a:rPr lang="es-ES_tradnl" smtClean="0"/>
              <a:pPr/>
              <a:t>11</a:t>
            </a:fld>
            <a:endParaRPr lang="es-ES_tradnl" dirty="0"/>
          </a:p>
        </p:txBody>
      </p:sp>
    </p:spTree>
    <p:extLst>
      <p:ext uri="{BB962C8B-B14F-4D97-AF65-F5344CB8AC3E}">
        <p14:creationId xmlns:p14="http://schemas.microsoft.com/office/powerpoint/2010/main" val="152057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04B55B46-B24A-423C-819A-E2C214D0EBF0}"/>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8EA076EC-F007-448A-B207-91E8A8A795A6}"/>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graphicEl>
                                              <a:dgm id="{CECD56E5-8980-4C01-9860-EC493B4CA0B7}"/>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graphicEl>
                                              <a:dgm id="{5547DB5E-46CF-4427-8E51-DD9AE6152E7F}"/>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graphicEl>
                                              <a:dgm id="{64C1C5BA-F5D7-4DD4-B376-824E8C082D1B}"/>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0F062F5C-85AF-4C6A-B8BF-BACF2D4835C4}"/>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graphicEl>
                                              <a:dgm id="{9CD00C7E-4CD9-48F9-ACAF-2FF2BD4BEA24}"/>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z="2800" dirty="0" smtClean="0">
                <a:hlinkClick r:id="rId2"/>
              </a:rPr>
              <a:t>Spanish National </a:t>
            </a:r>
            <a:r>
              <a:rPr lang="en-US" sz="2800" dirty="0">
                <a:hlinkClick r:id="rId2"/>
              </a:rPr>
              <a:t>Summary Data Pages (NSDPs) for SDDSPlus</a:t>
            </a:r>
            <a:endParaRPr lang="en-US" sz="2800" dirty="0"/>
          </a:p>
        </p:txBody>
      </p:sp>
      <p:sp>
        <p:nvSpPr>
          <p:cNvPr id="4" name="Marcador de número de diapositiva 3"/>
          <p:cNvSpPr>
            <a:spLocks noGrp="1"/>
          </p:cNvSpPr>
          <p:nvPr>
            <p:ph type="sldNum" sz="quarter" idx="10"/>
          </p:nvPr>
        </p:nvSpPr>
        <p:spPr/>
        <p:txBody>
          <a:bodyPr/>
          <a:lstStyle/>
          <a:p>
            <a:fld id="{E11FC980-E8CD-4FEA-92B9-C5A483DE9506}" type="slidenum">
              <a:rPr lang="es-ES_tradnl" smtClean="0"/>
              <a:pPr/>
              <a:t>12</a:t>
            </a:fld>
            <a:endParaRPr lang="es-ES_tradnl" dirty="0"/>
          </a:p>
        </p:txBody>
      </p:sp>
      <p:pic>
        <p:nvPicPr>
          <p:cNvPr id="10" name="Marcador de contenido 9"/>
          <p:cNvPicPr>
            <a:picLocks noGrp="1" noChangeAspect="1"/>
          </p:cNvPicPr>
          <p:nvPr>
            <p:ph idx="1"/>
          </p:nvPr>
        </p:nvPicPr>
        <p:blipFill>
          <a:blip r:embed="rId3" cstate="print"/>
          <a:stretch>
            <a:fillRect/>
          </a:stretch>
        </p:blipFill>
        <p:spPr>
          <a:xfrm>
            <a:off x="559559" y="1146412"/>
            <a:ext cx="8079474" cy="4985505"/>
          </a:xfrm>
          <a:prstGeom prst="rect">
            <a:avLst/>
          </a:prstGeom>
        </p:spPr>
      </p:pic>
    </p:spTree>
    <p:extLst>
      <p:ext uri="{BB962C8B-B14F-4D97-AF65-F5344CB8AC3E}">
        <p14:creationId xmlns:p14="http://schemas.microsoft.com/office/powerpoint/2010/main" val="1240075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sz="3200" dirty="0" smtClean="0"/>
              <a:t>Agenda</a:t>
            </a:r>
            <a:endParaRPr lang="en-GB" sz="3200"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698043541"/>
              </p:ext>
            </p:extLst>
          </p:nvPr>
        </p:nvGraphicFramePr>
        <p:xfrm>
          <a:off x="331788" y="1066800"/>
          <a:ext cx="8575675" cy="51435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arcador de número de diapositiva"/>
          <p:cNvSpPr>
            <a:spLocks noGrp="1"/>
          </p:cNvSpPr>
          <p:nvPr>
            <p:ph type="sldNum" sz="quarter" idx="10"/>
          </p:nvPr>
        </p:nvSpPr>
        <p:spPr/>
        <p:txBody>
          <a:bodyPr/>
          <a:lstStyle/>
          <a:p>
            <a:fld id="{E11FC980-E8CD-4FEA-92B9-C5A483DE9506}" type="slidenum">
              <a:rPr lang="es-ES_tradnl" smtClean="0"/>
              <a:pPr/>
              <a:t>2</a:t>
            </a:fld>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E4001D1E-33CF-4B12-B1C2-D0E2FE1D5DC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B1C9B13B-0B88-468D-ADC1-E3324E7188E2}"/>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graphicEl>
                                              <a:dgm id="{51B8271F-84D1-42DC-926F-195E231C55B4}"/>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graphicEl>
                                              <a:dgm id="{C25BFBBC-7083-406E-BF12-51E37232F66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graphicEl>
                                              <a:dgm id="{B177D5E8-612E-46CE-B40D-7F7D725E285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AB92BA16-AFB8-4D27-8CCB-B80D262050B0}"/>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graphicEl>
                                              <a:dgm id="{2AE498A2-DE7C-4D61-B799-EEDF4423FC5A}"/>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sz="2800" cap="all" dirty="0" smtClean="0"/>
              <a:t>Main differences between SDDS and SDDS Plus</a:t>
            </a:r>
            <a:endParaRPr lang="es-ES" sz="2800" cap="all"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230111706"/>
              </p:ext>
            </p:extLst>
          </p:nvPr>
        </p:nvGraphicFramePr>
        <p:xfrm>
          <a:off x="331788" y="1484313"/>
          <a:ext cx="8575675" cy="4567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arcador de número de diapositiva"/>
          <p:cNvSpPr>
            <a:spLocks noGrp="1"/>
          </p:cNvSpPr>
          <p:nvPr>
            <p:ph type="sldNum" sz="quarter" idx="10"/>
          </p:nvPr>
        </p:nvSpPr>
        <p:spPr/>
        <p:txBody>
          <a:bodyPr/>
          <a:lstStyle/>
          <a:p>
            <a:fld id="{E11FC980-E8CD-4FEA-92B9-C5A483DE9506}" type="slidenum">
              <a:rPr lang="es-ES_tradnl" smtClean="0"/>
              <a:pPr/>
              <a:t>3</a:t>
            </a:fld>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59596134-0F1C-458C-B166-86D40C80FD30}"/>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C86E7536-CEE5-4407-8116-E5EF6829C0C8}"/>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A5EC58C3-E509-42D9-AEBE-FBEED6787D15}"/>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8B5D7EF4-F2EE-4D3D-A814-929A5610083E}"/>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CB272B6F-28C9-4869-846B-C534D089AA55}"/>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31775" y="111125"/>
            <a:ext cx="5927725" cy="643787"/>
          </a:xfrm>
        </p:spPr>
        <p:txBody>
          <a:bodyPr/>
          <a:lstStyle/>
          <a:p>
            <a:pPr lvl="0"/>
            <a:r>
              <a:rPr lang="en-GB" sz="3200" dirty="0" smtClean="0"/>
              <a:t>SDDS and SDDS Plus </a:t>
            </a:r>
            <a:endParaRPr lang="en-GB" sz="3200" dirty="0"/>
          </a:p>
        </p:txBody>
      </p:sp>
      <p:sp>
        <p:nvSpPr>
          <p:cNvPr id="4" name="3 Marcador de número de diapositiva"/>
          <p:cNvSpPr>
            <a:spLocks noGrp="1"/>
          </p:cNvSpPr>
          <p:nvPr>
            <p:ph type="sldNum" sz="quarter" idx="10"/>
          </p:nvPr>
        </p:nvSpPr>
        <p:spPr/>
        <p:txBody>
          <a:bodyPr/>
          <a:lstStyle/>
          <a:p>
            <a:fld id="{E11FC980-E8CD-4FEA-92B9-C5A483DE9506}" type="slidenum">
              <a:rPr lang="es-ES_tradnl" smtClean="0"/>
              <a:pPr/>
              <a:t>4</a:t>
            </a:fld>
            <a:endParaRPr lang="es-ES_tradnl" dirty="0"/>
          </a:p>
        </p:txBody>
      </p:sp>
      <p:graphicFrame>
        <p:nvGraphicFramePr>
          <p:cNvPr id="8" name="7 Marcador de contenido"/>
          <p:cNvGraphicFramePr>
            <a:graphicFrameLocks noGrp="1"/>
          </p:cNvGraphicFramePr>
          <p:nvPr>
            <p:ph idx="1"/>
            <p:extLst>
              <p:ext uri="{D42A27DB-BD31-4B8C-83A1-F6EECF244321}">
                <p14:modId xmlns:p14="http://schemas.microsoft.com/office/powerpoint/2010/main" val="2456629655"/>
              </p:ext>
            </p:extLst>
          </p:nvPr>
        </p:nvGraphicFramePr>
        <p:xfrm>
          <a:off x="331788" y="793169"/>
          <a:ext cx="8575676" cy="5336654"/>
        </p:xfrm>
        <a:graphic>
          <a:graphicData uri="http://schemas.openxmlformats.org/drawingml/2006/table">
            <a:tbl>
              <a:tblPr firstRow="1" bandRow="1">
                <a:tableStyleId>{5C22544A-7EE6-4342-B048-85BDC9FD1C3A}</a:tableStyleId>
              </a:tblPr>
              <a:tblGrid>
                <a:gridCol w="2379514"/>
                <a:gridCol w="6196162"/>
              </a:tblGrid>
              <a:tr h="4409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400" dirty="0" smtClean="0"/>
                        <a:t>Sector</a:t>
                      </a:r>
                      <a:endParaRPr lang="es-ES" sz="2400" dirty="0"/>
                    </a:p>
                  </a:txBody>
                  <a:tcPr>
                    <a:cell3D prstMaterial="dkEdge">
                      <a:bevel/>
                      <a:lightRig rig="flood" dir="t"/>
                    </a:cell3D>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t>Categories</a:t>
                      </a:r>
                      <a:endParaRPr lang="es-ES" sz="2400" dirty="0"/>
                    </a:p>
                  </a:txBody>
                  <a:tcPr>
                    <a:cell3D prstMaterial="dkEdge">
                      <a:bevel/>
                      <a:lightRig rig="flood" dir="t"/>
                    </a:cell3D>
                  </a:tcPr>
                </a:tc>
              </a:tr>
              <a:tr h="96056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1" dirty="0" smtClean="0"/>
                        <a:t>Fiscal</a:t>
                      </a:r>
                    </a:p>
                  </a:txBody>
                  <a:tcPr>
                    <a:cell3D prstMaterial="dkEdge">
                      <a:bevel/>
                      <a:lightRig rig="flood" dir="t"/>
                    </a:cell3D>
                  </a:tcPr>
                </a:tc>
                <a:tc>
                  <a:txBody>
                    <a:bodyPr/>
                    <a:lstStyle/>
                    <a:p>
                      <a:pPr lvl="0">
                        <a:buFont typeface="Arial" pitchFamily="34" charset="0"/>
                        <a:buChar char="•"/>
                      </a:pPr>
                      <a:r>
                        <a:rPr lang="en-US" sz="1300" b="0" noProof="0" dirty="0" smtClean="0">
                          <a:solidFill>
                            <a:schemeClr val="tx1"/>
                          </a:solidFill>
                        </a:rPr>
                        <a:t>General Government or Public Sector Operations (GGO)</a:t>
                      </a:r>
                    </a:p>
                    <a:p>
                      <a:pPr lvl="0">
                        <a:buFont typeface="Arial" pitchFamily="34" charset="0"/>
                        <a:buChar char="•"/>
                      </a:pPr>
                      <a:r>
                        <a:rPr lang="en-US" sz="1300" b="0" noProof="0" dirty="0" smtClean="0">
                          <a:solidFill>
                            <a:srgbClr val="0070C0"/>
                          </a:solidFill>
                        </a:rPr>
                        <a:t>General Government Gross Debt (GGD)</a:t>
                      </a:r>
                    </a:p>
                    <a:p>
                      <a:pPr lvl="0">
                        <a:buFont typeface="Arial" pitchFamily="34" charset="0"/>
                        <a:buChar char="•"/>
                      </a:pPr>
                      <a:r>
                        <a:rPr lang="en-US" sz="1300" b="0" noProof="0" dirty="0" smtClean="0">
                          <a:solidFill>
                            <a:srgbClr val="0070C0"/>
                          </a:solidFill>
                        </a:rPr>
                        <a:t>Central Government Operations (CGO)</a:t>
                      </a:r>
                    </a:p>
                    <a:p>
                      <a:pPr lvl="0">
                        <a:buFont typeface="Arial" pitchFamily="34" charset="0"/>
                        <a:buChar char="•"/>
                      </a:pPr>
                      <a:r>
                        <a:rPr lang="en-US" sz="1300" b="0" noProof="0" dirty="0" smtClean="0">
                          <a:solidFill>
                            <a:schemeClr val="tx1"/>
                          </a:solidFill>
                        </a:rPr>
                        <a:t>Central Government Debt (CGD)</a:t>
                      </a:r>
                    </a:p>
                  </a:txBody>
                  <a:tcPr>
                    <a:cell3D prstMaterial="dkEdge">
                      <a:bevel/>
                      <a:lightRig rig="flood" dir="t"/>
                    </a:cell3D>
                  </a:tcPr>
                </a:tc>
              </a:tr>
              <a:tr h="16522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1" dirty="0" smtClean="0"/>
                        <a:t>Financial</a:t>
                      </a:r>
                    </a:p>
                  </a:txBody>
                  <a:tcPr>
                    <a:cell3D prstMaterial="dkEdge">
                      <a:bevel/>
                      <a:lightRig rig="flood" dir="t"/>
                    </a:cell3D>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b="0" noProof="0" dirty="0" smtClean="0">
                          <a:solidFill>
                            <a:srgbClr val="0070C0"/>
                          </a:solidFill>
                        </a:rPr>
                        <a:t>Sectoral Balance Sheets (SBS</a:t>
                      </a:r>
                      <a:r>
                        <a:rPr lang="en-US" sz="1300" b="0" noProof="0" dirty="0" smtClean="0">
                          <a:solidFill>
                            <a:srgbClr val="002060"/>
                          </a:solidFill>
                        </a:rPr>
                        <a:t>)</a:t>
                      </a:r>
                      <a:endParaRPr lang="en-US" sz="1300" b="0" i="0" noProof="0" dirty="0" smtClean="0">
                        <a:solidFill>
                          <a:schemeClr val="tx1"/>
                        </a:solidFill>
                      </a:endParaRPr>
                    </a:p>
                    <a:p>
                      <a:pPr lvl="0">
                        <a:buFont typeface="Arial" pitchFamily="34" charset="0"/>
                        <a:buChar char="•"/>
                      </a:pPr>
                      <a:r>
                        <a:rPr lang="en-US" sz="1300" b="0" i="0" noProof="0" dirty="0" smtClean="0">
                          <a:solidFill>
                            <a:schemeClr val="tx1"/>
                          </a:solidFill>
                        </a:rPr>
                        <a:t>Depository Corporations Survey (DCS)</a:t>
                      </a:r>
                    </a:p>
                    <a:p>
                      <a:pPr lvl="0">
                        <a:buFont typeface="Arial" pitchFamily="34" charset="0"/>
                        <a:buChar char="•"/>
                      </a:pPr>
                      <a:r>
                        <a:rPr lang="en-US" sz="1300" b="0" i="0" noProof="0" dirty="0" smtClean="0">
                          <a:solidFill>
                            <a:schemeClr val="tx1"/>
                          </a:solidFill>
                        </a:rPr>
                        <a:t>Central Bank Survey (CBS)</a:t>
                      </a:r>
                    </a:p>
                    <a:p>
                      <a:pPr lvl="0">
                        <a:buFont typeface="Arial" pitchFamily="34" charset="0"/>
                        <a:buChar char="•"/>
                      </a:pPr>
                      <a:r>
                        <a:rPr lang="en-US" sz="1300" b="0" i="0" noProof="0" dirty="0" smtClean="0">
                          <a:solidFill>
                            <a:srgbClr val="0070C0"/>
                          </a:solidFill>
                        </a:rPr>
                        <a:t>Other Financial Corporations Survey (OFS)</a:t>
                      </a:r>
                    </a:p>
                    <a:p>
                      <a:pPr lvl="0">
                        <a:buFont typeface="Arial" pitchFamily="34" charset="0"/>
                        <a:buChar char="•"/>
                      </a:pPr>
                      <a:r>
                        <a:rPr lang="en-US" sz="1300" b="0" i="0" noProof="0" dirty="0" smtClean="0">
                          <a:solidFill>
                            <a:srgbClr val="0070C0"/>
                          </a:solidFill>
                        </a:rPr>
                        <a:t>Debt Securities (DSE) </a:t>
                      </a:r>
                    </a:p>
                    <a:p>
                      <a:pPr lvl="0">
                        <a:buFont typeface="Arial" pitchFamily="34" charset="0"/>
                        <a:buChar char="•"/>
                      </a:pPr>
                      <a:r>
                        <a:rPr lang="en-US" sz="1300" b="0" i="0" baseline="30000" noProof="0" dirty="0" smtClean="0">
                          <a:solidFill>
                            <a:schemeClr val="tx1"/>
                          </a:solidFill>
                        </a:rPr>
                        <a:t> </a:t>
                      </a:r>
                      <a:r>
                        <a:rPr lang="en-US" sz="1300" b="0" i="0" noProof="0" dirty="0" smtClean="0">
                          <a:solidFill>
                            <a:schemeClr val="tx1"/>
                          </a:solidFill>
                        </a:rPr>
                        <a:t>Interest Rates (monthly) (INR)</a:t>
                      </a:r>
                    </a:p>
                    <a:p>
                      <a:pPr lvl="0">
                        <a:buFont typeface="Arial" pitchFamily="34" charset="0"/>
                        <a:buChar char="•"/>
                      </a:pPr>
                      <a:r>
                        <a:rPr lang="en-US" sz="1300" b="0" i="0" noProof="0" dirty="0" smtClean="0">
                          <a:solidFill>
                            <a:schemeClr val="tx1"/>
                          </a:solidFill>
                        </a:rPr>
                        <a:t> Interest Rates (INR)</a:t>
                      </a:r>
                    </a:p>
                    <a:p>
                      <a:pPr lvl="0">
                        <a:buFont typeface="Arial" pitchFamily="34" charset="0"/>
                        <a:buChar char="•"/>
                      </a:pPr>
                      <a:r>
                        <a:rPr lang="en-US" sz="1300" b="0" i="0" noProof="0" dirty="0" smtClean="0">
                          <a:solidFill>
                            <a:schemeClr val="tx1"/>
                          </a:solidFill>
                        </a:rPr>
                        <a:t>Stock Market: Share Price Index (SPI)</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s-ES" sz="1300" b="0" i="0" dirty="0" smtClean="0">
                          <a:solidFill>
                            <a:srgbClr val="0070C0"/>
                          </a:solidFill>
                        </a:rPr>
                        <a:t>Financial Soundness Indicators (FSI) </a:t>
                      </a:r>
                      <a:endParaRPr lang="en-US" sz="1300" b="0" i="0" noProof="0" dirty="0" smtClean="0">
                        <a:solidFill>
                          <a:srgbClr val="0070C0"/>
                        </a:solidFill>
                      </a:endParaRPr>
                    </a:p>
                  </a:txBody>
                  <a:tcPr>
                    <a:cell3D prstMaterial="dkEdge">
                      <a:bevel/>
                      <a:lightRig rig="flood" dir="t"/>
                    </a:cell3D>
                  </a:tcPr>
                </a:tc>
              </a:tr>
              <a:tr h="2044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1" dirty="0" smtClean="0"/>
                        <a:t>External</a:t>
                      </a:r>
                    </a:p>
                    <a:p>
                      <a:endParaRPr lang="es-ES" dirty="0" smtClean="0"/>
                    </a:p>
                  </a:txBody>
                  <a:tcPr>
                    <a:cell3D prstMaterial="dkEdge">
                      <a:bevel/>
                      <a:lightRig rig="flood" dir="t"/>
                    </a:cell3D>
                  </a:tcPr>
                </a:tc>
                <a:tc>
                  <a:txBody>
                    <a:bodyPr/>
                    <a:lstStyle/>
                    <a:p>
                      <a:pPr lvl="0">
                        <a:buFont typeface="Arial" pitchFamily="34" charset="0"/>
                        <a:buChar char="•"/>
                      </a:pPr>
                      <a:r>
                        <a:rPr lang="en-US" sz="1300" b="0" i="0" noProof="0" dirty="0" smtClean="0">
                          <a:solidFill>
                            <a:schemeClr val="tx1"/>
                          </a:solidFill>
                        </a:rPr>
                        <a:t>Balance of Payments (BOP)</a:t>
                      </a:r>
                    </a:p>
                    <a:p>
                      <a:pPr lvl="0">
                        <a:buFont typeface="Arial" pitchFamily="34" charset="0"/>
                        <a:buChar char="•"/>
                      </a:pPr>
                      <a:r>
                        <a:rPr lang="en-US" sz="1300" b="0" i="0" noProof="0" dirty="0" smtClean="0">
                          <a:solidFill>
                            <a:schemeClr val="tx1"/>
                          </a:solidFill>
                        </a:rPr>
                        <a:t>International Reserves (ILV1)</a:t>
                      </a:r>
                    </a:p>
                    <a:p>
                      <a:pPr lvl="0">
                        <a:buFont typeface="Arial" pitchFamily="34" charset="0"/>
                        <a:buChar char="•"/>
                      </a:pPr>
                      <a:r>
                        <a:rPr lang="en-US" sz="1300" b="0" i="0" noProof="0" dirty="0" smtClean="0">
                          <a:solidFill>
                            <a:schemeClr val="tx1"/>
                          </a:solidFill>
                        </a:rPr>
                        <a:t>Template on International Reserves and Foreign Currency Liquidity (ILV2)</a:t>
                      </a:r>
                    </a:p>
                    <a:p>
                      <a:pPr lvl="0">
                        <a:buFont typeface="Arial" pitchFamily="34" charset="0"/>
                        <a:buChar char="•"/>
                      </a:pPr>
                      <a:r>
                        <a:rPr lang="en-US" sz="1300" b="0" i="0" noProof="0" dirty="0" smtClean="0">
                          <a:solidFill>
                            <a:schemeClr val="tx1"/>
                          </a:solidFill>
                        </a:rPr>
                        <a:t>International investment position (IIP)</a:t>
                      </a:r>
                    </a:p>
                    <a:p>
                      <a:pPr lvl="0">
                        <a:buFont typeface="Arial" pitchFamily="34" charset="0"/>
                        <a:buChar char="•"/>
                      </a:pPr>
                      <a:r>
                        <a:rPr lang="en-US" sz="1300" b="0" i="0" noProof="0" dirty="0" smtClean="0">
                          <a:solidFill>
                            <a:schemeClr val="tx1"/>
                          </a:solidFill>
                        </a:rPr>
                        <a:t>External Debt (EXD)</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b="0" i="0" noProof="0" dirty="0" smtClean="0">
                          <a:solidFill>
                            <a:schemeClr val="tx1"/>
                          </a:solidFill>
                        </a:rPr>
                        <a:t>Exchange Rates (EXR)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b="0" i="0" noProof="0" dirty="0" smtClean="0">
                          <a:solidFill>
                            <a:srgbClr val="0070C0"/>
                          </a:solidFill>
                        </a:rPr>
                        <a:t>Coordinated Portfolio Investment Survey (CPS)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b="0" i="0" noProof="0" dirty="0" smtClean="0">
                          <a:solidFill>
                            <a:srgbClr val="0070C0"/>
                          </a:solidFill>
                        </a:rPr>
                        <a:t>Coordinated Direct Investment Survey (CDS)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b="0" i="0" noProof="0" dirty="0" smtClean="0">
                          <a:solidFill>
                            <a:srgbClr val="0070C0"/>
                          </a:solidFill>
                        </a:rPr>
                        <a:t>Currency Composition of Foreign Exchange Reserves (COF) </a:t>
                      </a:r>
                    </a:p>
                  </a:txBody>
                  <a:tcPr>
                    <a:cell3D prstMaterial="dkEdge">
                      <a:bevel/>
                      <a:lightRig rig="flood" dir="t"/>
                    </a:cell3D>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0"/>
            <a:r>
              <a:rPr lang="en-GB" sz="3200" dirty="0" smtClean="0"/>
              <a:t>MAIN TASKS NECESSARY TO PRODUCE SDDS Plus</a:t>
            </a:r>
            <a:endParaRPr lang="en-US" sz="3200"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394086012"/>
              </p:ext>
            </p:extLst>
          </p:nvPr>
        </p:nvGraphicFramePr>
        <p:xfrm>
          <a:off x="331788" y="1484313"/>
          <a:ext cx="8575675" cy="4567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arcador de número de diapositiva"/>
          <p:cNvSpPr>
            <a:spLocks noGrp="1"/>
          </p:cNvSpPr>
          <p:nvPr>
            <p:ph type="sldNum" sz="quarter" idx="10"/>
          </p:nvPr>
        </p:nvSpPr>
        <p:spPr/>
        <p:txBody>
          <a:bodyPr/>
          <a:lstStyle/>
          <a:p>
            <a:fld id="{E11FC980-E8CD-4FEA-92B9-C5A483DE9506}" type="slidenum">
              <a:rPr lang="es-ES_tradnl" smtClean="0"/>
              <a:pPr/>
              <a:t>5</a:t>
            </a:fld>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9E7169FD-82E5-473C-B78A-9DB0EE30440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FE26C875-CE57-4108-BCD9-7B51CA1BE253}"/>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graphicEl>
                                              <a:dgm id="{9456C404-A573-4FF5-A19C-031181585992}"/>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graphicEl>
                                              <a:dgm id="{EFA864E8-D7DC-4708-AB4B-470E2DA6211C}"/>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graphicEl>
                                              <a:dgm id="{63F9EE0C-19E5-4AF6-8E97-2AF395036E43}"/>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FBCB6D7E-48EB-4EC9-8D74-CDD32EA98563}"/>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graphicEl>
                                              <a:dgm id="{D0A2BA82-5912-4BC4-A624-73CC2901394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31775" y="111125"/>
            <a:ext cx="5927725" cy="643787"/>
          </a:xfrm>
        </p:spPr>
        <p:txBody>
          <a:bodyPr/>
          <a:lstStyle/>
          <a:p>
            <a:pPr lvl="0"/>
            <a:r>
              <a:rPr lang="en-US" sz="2800" dirty="0" smtClean="0"/>
              <a:t>DSDs USED FOR SDDS Plus</a:t>
            </a:r>
          </a:p>
        </p:txBody>
      </p:sp>
      <p:sp>
        <p:nvSpPr>
          <p:cNvPr id="4" name="3 Marcador de número de diapositiva"/>
          <p:cNvSpPr>
            <a:spLocks noGrp="1"/>
          </p:cNvSpPr>
          <p:nvPr>
            <p:ph type="sldNum" sz="quarter" idx="10"/>
          </p:nvPr>
        </p:nvSpPr>
        <p:spPr/>
        <p:txBody>
          <a:bodyPr/>
          <a:lstStyle/>
          <a:p>
            <a:fld id="{E11FC980-E8CD-4FEA-92B9-C5A483DE9506}" type="slidenum">
              <a:rPr lang="es-ES_tradnl" smtClean="0"/>
              <a:pPr/>
              <a:t>6</a:t>
            </a:fld>
            <a:endParaRPr lang="es-ES_tradnl" dirty="0"/>
          </a:p>
        </p:txBody>
      </p:sp>
      <p:graphicFrame>
        <p:nvGraphicFramePr>
          <p:cNvPr id="8" name="7 Marcador de contenido"/>
          <p:cNvGraphicFramePr>
            <a:graphicFrameLocks noGrp="1"/>
          </p:cNvGraphicFramePr>
          <p:nvPr>
            <p:ph idx="1"/>
            <p:extLst>
              <p:ext uri="{D42A27DB-BD31-4B8C-83A1-F6EECF244321}">
                <p14:modId xmlns:p14="http://schemas.microsoft.com/office/powerpoint/2010/main" val="273953521"/>
              </p:ext>
            </p:extLst>
          </p:nvPr>
        </p:nvGraphicFramePr>
        <p:xfrm>
          <a:off x="331788" y="793169"/>
          <a:ext cx="8575676" cy="5313383"/>
        </p:xfrm>
        <a:graphic>
          <a:graphicData uri="http://schemas.openxmlformats.org/drawingml/2006/table">
            <a:tbl>
              <a:tblPr firstRow="1" bandRow="1">
                <a:tableStyleId>{5C22544A-7EE6-4342-B048-85BDC9FD1C3A}</a:tableStyleId>
              </a:tblPr>
              <a:tblGrid>
                <a:gridCol w="2379514"/>
                <a:gridCol w="6196162"/>
              </a:tblGrid>
              <a:tr h="609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2400" dirty="0" smtClean="0"/>
                        <a:t>Sector</a:t>
                      </a:r>
                      <a:endParaRPr lang="es-ES" sz="2400" dirty="0"/>
                    </a:p>
                  </a:txBody>
                  <a:tcPr>
                    <a:cell3D prstMaterial="dkEdge">
                      <a:bevel/>
                      <a:lightRig rig="flood" dir="t"/>
                    </a:cell3D>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t>Categories</a:t>
                      </a:r>
                      <a:endParaRPr lang="es-ES" sz="2400" dirty="0"/>
                    </a:p>
                  </a:txBody>
                  <a:tcPr>
                    <a:cell3D prstMaterial="dkEdge">
                      <a:bevel/>
                      <a:lightRig rig="flood" dir="t"/>
                    </a:cell3D>
                  </a:tcPr>
                </a:tc>
              </a:tr>
              <a:tr h="17067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smtClean="0"/>
                        <a:t>NA_SEC</a:t>
                      </a:r>
                    </a:p>
                  </a:txBody>
                  <a:tcPr>
                    <a:cell3D prstMaterial="dkEdge">
                      <a:bevel/>
                      <a:lightRig rig="flood" dir="t"/>
                    </a:cell3D>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600" b="0" noProof="0" dirty="0" smtClean="0">
                          <a:solidFill>
                            <a:srgbClr val="0070C0"/>
                          </a:solidFill>
                        </a:rPr>
                        <a:t>Sectoral Balance Sheets (SBS</a:t>
                      </a:r>
                      <a:r>
                        <a:rPr lang="en-US" sz="1600" b="0" noProof="0" dirty="0" smtClean="0">
                          <a:solidFill>
                            <a:srgbClr val="002060"/>
                          </a:solidFill>
                        </a:rPr>
                        <a:t>)</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600" b="0" i="0" noProof="0" dirty="0" smtClean="0">
                          <a:solidFill>
                            <a:srgbClr val="0070C0"/>
                          </a:solidFill>
                        </a:rPr>
                        <a:t>Debt Securities (DSE) </a:t>
                      </a:r>
                    </a:p>
                    <a:p>
                      <a:pPr lvl="0">
                        <a:buFont typeface="Arial" pitchFamily="34" charset="0"/>
                        <a:buChar char="•"/>
                      </a:pPr>
                      <a:r>
                        <a:rPr lang="en-US" sz="1600" b="0" noProof="0" dirty="0" smtClean="0">
                          <a:solidFill>
                            <a:schemeClr val="tx1"/>
                          </a:solidFill>
                        </a:rPr>
                        <a:t>General Government or Public Sector Operations (GGO)</a:t>
                      </a:r>
                    </a:p>
                    <a:p>
                      <a:pPr lvl="0">
                        <a:buFont typeface="Arial" pitchFamily="34" charset="0"/>
                        <a:buChar char="•"/>
                      </a:pPr>
                      <a:r>
                        <a:rPr lang="en-US" sz="1600" b="0" noProof="0" dirty="0" smtClean="0">
                          <a:solidFill>
                            <a:srgbClr val="0070C0"/>
                          </a:solidFill>
                        </a:rPr>
                        <a:t>General Government Gross Debt (GGD)</a:t>
                      </a:r>
                    </a:p>
                    <a:p>
                      <a:pPr lvl="0">
                        <a:buFont typeface="Arial" pitchFamily="34" charset="0"/>
                        <a:buChar char="•"/>
                      </a:pPr>
                      <a:r>
                        <a:rPr lang="en-US" sz="1600" b="0" noProof="0" dirty="0" smtClean="0">
                          <a:solidFill>
                            <a:srgbClr val="0070C0"/>
                          </a:solidFill>
                        </a:rPr>
                        <a:t>Central Government Operations (CGO)</a:t>
                      </a:r>
                    </a:p>
                    <a:p>
                      <a:pPr lvl="0">
                        <a:buFont typeface="Arial" pitchFamily="34" charset="0"/>
                        <a:buChar char="•"/>
                      </a:pPr>
                      <a:r>
                        <a:rPr lang="en-US" sz="1600" b="0" noProof="0" dirty="0" smtClean="0">
                          <a:solidFill>
                            <a:schemeClr val="tx1"/>
                          </a:solidFill>
                        </a:rPr>
                        <a:t>Central Government Debt (CGD)</a:t>
                      </a:r>
                    </a:p>
                  </a:txBody>
                  <a:tcPr>
                    <a:cell3D prstMaterial="dkEdge">
                      <a:bevel/>
                      <a:lightRig rig="flood" dir="t"/>
                    </a:cell3D>
                  </a:tcPr>
                </a:tc>
              </a:tr>
              <a:tr h="14426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smtClean="0"/>
                        <a:t>ECOFIN</a:t>
                      </a:r>
                    </a:p>
                  </a:txBody>
                  <a:tcPr>
                    <a:cell3D prstMaterial="dkEdge">
                      <a:bevel/>
                      <a:lightRig rig="flood" dir="t"/>
                    </a:cell3D>
                  </a:tcPr>
                </a:tc>
                <a:tc>
                  <a:txBody>
                    <a:bodyPr/>
                    <a:lstStyle/>
                    <a:p>
                      <a:pPr lvl="0">
                        <a:buFont typeface="Arial" pitchFamily="34" charset="0"/>
                        <a:buChar char="•"/>
                      </a:pPr>
                      <a:r>
                        <a:rPr lang="en-US" sz="1600" b="0" i="0" noProof="0" dirty="0" smtClean="0">
                          <a:solidFill>
                            <a:schemeClr val="tx1"/>
                          </a:solidFill>
                        </a:rPr>
                        <a:t>Depository Corporations Survey (DCS)</a:t>
                      </a:r>
                    </a:p>
                    <a:p>
                      <a:pPr lvl="0">
                        <a:buFont typeface="Arial" pitchFamily="34" charset="0"/>
                        <a:buChar char="•"/>
                      </a:pPr>
                      <a:r>
                        <a:rPr lang="en-US" sz="1600" b="0" i="0" noProof="0" dirty="0" smtClean="0">
                          <a:solidFill>
                            <a:schemeClr val="tx1"/>
                          </a:solidFill>
                        </a:rPr>
                        <a:t>Central Bank Survey (CBS)</a:t>
                      </a:r>
                    </a:p>
                    <a:p>
                      <a:pPr lvl="0">
                        <a:buFont typeface="Arial" pitchFamily="34" charset="0"/>
                        <a:buChar char="•"/>
                      </a:pPr>
                      <a:r>
                        <a:rPr lang="en-US" sz="1600" b="0" i="0" noProof="0" dirty="0" smtClean="0">
                          <a:solidFill>
                            <a:srgbClr val="0070C0"/>
                          </a:solidFill>
                        </a:rPr>
                        <a:t>Other Financial Corporations Survey (OFS)</a:t>
                      </a:r>
                    </a:p>
                    <a:p>
                      <a:pPr lvl="0">
                        <a:buFont typeface="Arial" pitchFamily="34" charset="0"/>
                        <a:buChar char="•"/>
                      </a:pPr>
                      <a:r>
                        <a:rPr lang="en-US" sz="1600" b="0" i="0" noProof="0" dirty="0" smtClean="0">
                          <a:solidFill>
                            <a:schemeClr val="tx1"/>
                          </a:solidFill>
                        </a:rPr>
                        <a:t>Interest Rates (monthly) (INR)</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s-ES" sz="1600" b="0" i="0" dirty="0" smtClean="0">
                          <a:solidFill>
                            <a:srgbClr val="0070C0"/>
                          </a:solidFill>
                        </a:rPr>
                        <a:t>Financial Soundness Indicators (FSI) ?</a:t>
                      </a:r>
                      <a:endParaRPr lang="en-US" sz="1600" b="0" i="0" noProof="0" dirty="0" smtClean="0">
                        <a:solidFill>
                          <a:srgbClr val="0070C0"/>
                        </a:solidFill>
                      </a:endParaRPr>
                    </a:p>
                  </a:txBody>
                  <a:tcPr>
                    <a:cell3D prstMaterial="dkEdge">
                      <a:bevel/>
                      <a:lightRig rig="flood" dir="t"/>
                    </a:cell3D>
                  </a:tcPr>
                </a:tc>
              </a:tr>
              <a:tr h="15484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smtClean="0"/>
                        <a:t>BoP</a:t>
                      </a:r>
                    </a:p>
                  </a:txBody>
                  <a:tcPr>
                    <a:cell3D prstMaterial="dkEdge">
                      <a:bevel/>
                      <a:lightRig rig="flood" dir="t"/>
                    </a:cell3D>
                  </a:tcPr>
                </a:tc>
                <a:tc>
                  <a:txBody>
                    <a:bodyPr/>
                    <a:lstStyle/>
                    <a:p>
                      <a:pPr lvl="0">
                        <a:buFont typeface="Arial" pitchFamily="34" charset="0"/>
                        <a:buChar char="•"/>
                      </a:pPr>
                      <a:r>
                        <a:rPr lang="en-US" sz="1600" b="0" i="0" noProof="0" dirty="0" smtClean="0">
                          <a:solidFill>
                            <a:schemeClr val="tx1"/>
                          </a:solidFill>
                        </a:rPr>
                        <a:t>Balance of Payments (BOP)</a:t>
                      </a:r>
                    </a:p>
                    <a:p>
                      <a:pPr lvl="0">
                        <a:buFont typeface="Arial" pitchFamily="34" charset="0"/>
                        <a:buChar char="•"/>
                      </a:pPr>
                      <a:r>
                        <a:rPr lang="en-US" sz="1600" b="0" i="0" noProof="0" dirty="0" smtClean="0">
                          <a:solidFill>
                            <a:schemeClr val="tx1"/>
                          </a:solidFill>
                        </a:rPr>
                        <a:t>International Reserves (ILV1)</a:t>
                      </a:r>
                    </a:p>
                    <a:p>
                      <a:pPr lvl="0">
                        <a:buFont typeface="Arial" pitchFamily="34" charset="0"/>
                        <a:buChar char="•"/>
                      </a:pPr>
                      <a:r>
                        <a:rPr lang="en-US" sz="1600" b="0" i="0" noProof="0" dirty="0" smtClean="0">
                          <a:solidFill>
                            <a:schemeClr val="tx1"/>
                          </a:solidFill>
                        </a:rPr>
                        <a:t>Template on International Reserves and Foreign Currency Liquidity (ILV2)</a:t>
                      </a:r>
                    </a:p>
                    <a:p>
                      <a:pPr lvl="0">
                        <a:buFont typeface="Arial" pitchFamily="34" charset="0"/>
                        <a:buChar char="•"/>
                      </a:pPr>
                      <a:r>
                        <a:rPr lang="en-US" sz="1600" b="0" i="0" noProof="0" dirty="0" smtClean="0">
                          <a:solidFill>
                            <a:schemeClr val="tx1"/>
                          </a:solidFill>
                        </a:rPr>
                        <a:t>International investment position (IIP)</a:t>
                      </a:r>
                    </a:p>
                    <a:p>
                      <a:pPr lvl="0">
                        <a:buFont typeface="Arial" pitchFamily="34" charset="0"/>
                        <a:buChar char="•"/>
                      </a:pPr>
                      <a:r>
                        <a:rPr lang="en-US" sz="1600" b="0" i="0" noProof="0" dirty="0" smtClean="0">
                          <a:solidFill>
                            <a:schemeClr val="tx1"/>
                          </a:solidFill>
                        </a:rPr>
                        <a:t>External Debt (EXD)</a:t>
                      </a:r>
                    </a:p>
                  </a:txBody>
                  <a:tcPr>
                    <a:cell3D prstMaterial="dkEdge">
                      <a:bevel/>
                      <a:lightRig rig="flood" dir="t"/>
                    </a:cell3D>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31775" y="111125"/>
            <a:ext cx="5927725" cy="994344"/>
          </a:xfrm>
        </p:spPr>
        <p:txBody>
          <a:bodyPr/>
          <a:lstStyle/>
          <a:p>
            <a:pPr lvl="0"/>
            <a:r>
              <a:rPr lang="es-ES" sz="2400" dirty="0" smtClean="0"/>
              <a:t>REUSE OF EXISTING BANCO DE ESPAÑA INFRASTRUCTURE AND DATA</a:t>
            </a:r>
            <a:endParaRPr lang="en-GB" sz="2400"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3722268132"/>
              </p:ext>
            </p:extLst>
          </p:nvPr>
        </p:nvGraphicFramePr>
        <p:xfrm>
          <a:off x="331788" y="1484313"/>
          <a:ext cx="8575675" cy="4567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Marcador de número de diapositiva"/>
          <p:cNvSpPr>
            <a:spLocks noGrp="1"/>
          </p:cNvSpPr>
          <p:nvPr>
            <p:ph type="sldNum" sz="quarter" idx="10"/>
          </p:nvPr>
        </p:nvSpPr>
        <p:spPr/>
        <p:txBody>
          <a:bodyPr/>
          <a:lstStyle/>
          <a:p>
            <a:fld id="{E11FC980-E8CD-4FEA-92B9-C5A483DE9506}" type="slidenum">
              <a:rPr lang="es-ES_tradnl" smtClean="0"/>
              <a:pPr/>
              <a:t>7</a:t>
            </a:fld>
            <a:endParaRPr lang="es-ES_trad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4997E81E-7410-47CF-A0DE-D0929F72738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867DDBDF-7BAA-44B7-A0A9-BB9B5C914101}"/>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graphicEl>
                                              <a:dgm id="{A42E9164-49D2-4F0D-9F0C-D1142106EC04}"/>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graphicEl>
                                              <a:dgm id="{3224F95E-100A-4ABF-A363-C41055BCB0B0}"/>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graphicEl>
                                              <a:dgm id="{2A174151-AC75-4200-A72E-722C70D3D78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3 Marcador de número de diapositiva"/>
          <p:cNvSpPr>
            <a:spLocks noGrp="1"/>
          </p:cNvSpPr>
          <p:nvPr>
            <p:ph type="sldNum" sz="quarter" idx="10"/>
          </p:nvPr>
        </p:nvSpPr>
        <p:spPr>
          <a:noFill/>
        </p:spPr>
        <p:txBody>
          <a:bodyPr/>
          <a:lstStyle/>
          <a:p>
            <a:fld id="{4CCE2B92-A362-4013-91EA-CA6495AD5800}" type="slidenum">
              <a:rPr lang="es-ES_tradnl" smtClean="0"/>
              <a:pPr/>
              <a:t>8</a:t>
            </a:fld>
            <a:endParaRPr lang="es-ES_tradnl" dirty="0" smtClean="0"/>
          </a:p>
        </p:txBody>
      </p:sp>
      <p:sp>
        <p:nvSpPr>
          <p:cNvPr id="41987" name="Rectangle 2"/>
          <p:cNvSpPr>
            <a:spLocks noGrp="1" noChangeArrowheads="1"/>
          </p:cNvSpPr>
          <p:nvPr>
            <p:ph type="title"/>
          </p:nvPr>
        </p:nvSpPr>
        <p:spPr/>
        <p:txBody>
          <a:bodyPr/>
          <a:lstStyle/>
          <a:p>
            <a:pPr eaLnBrk="1" hangingPunct="1">
              <a:buFont typeface="Arial" charset="0"/>
              <a:buNone/>
              <a:defRPr/>
            </a:pPr>
            <a:r>
              <a:rPr lang="es-ES" dirty="0" smtClean="0"/>
              <a:t>EXCHANGE SYSTEM. MAIN FEATURES</a:t>
            </a:r>
          </a:p>
        </p:txBody>
      </p:sp>
      <p:sp>
        <p:nvSpPr>
          <p:cNvPr id="36868" name="Rectangle 3"/>
          <p:cNvSpPr>
            <a:spLocks noGrp="1" noChangeArrowheads="1"/>
          </p:cNvSpPr>
          <p:nvPr>
            <p:ph type="body" idx="1"/>
          </p:nvPr>
        </p:nvSpPr>
        <p:spPr>
          <a:xfrm>
            <a:off x="227013" y="914401"/>
            <a:ext cx="8575675" cy="5137150"/>
          </a:xfrm>
        </p:spPr>
        <p:txBody>
          <a:bodyPr/>
          <a:lstStyle/>
          <a:p>
            <a:pPr indent="-247650" eaLnBrk="1" hangingPunct="1">
              <a:buFont typeface="Arial" pitchFamily="34" charset="0"/>
              <a:buChar char="•"/>
            </a:pPr>
            <a:r>
              <a:rPr lang="en-GB" dirty="0" smtClean="0"/>
              <a:t>Centralised</a:t>
            </a:r>
          </a:p>
          <a:p>
            <a:pPr lvl="1" eaLnBrk="1" hangingPunct="1">
              <a:buFont typeface="Arial" pitchFamily="34" charset="0"/>
              <a:buChar char="•"/>
            </a:pPr>
            <a:r>
              <a:rPr lang="en-GB" dirty="0" smtClean="0"/>
              <a:t>Used by the following departments of the Banco de España</a:t>
            </a:r>
          </a:p>
          <a:p>
            <a:pPr lvl="2" eaLnBrk="1" hangingPunct="1">
              <a:buFontTx/>
              <a:buChar char="•"/>
            </a:pPr>
            <a:r>
              <a:rPr lang="en-GB" dirty="0" smtClean="0"/>
              <a:t>Statistics</a:t>
            </a:r>
          </a:p>
          <a:p>
            <a:pPr lvl="2" eaLnBrk="1" hangingPunct="1">
              <a:buFontTx/>
              <a:buChar char="•"/>
            </a:pPr>
            <a:r>
              <a:rPr lang="en-GB" dirty="0" smtClean="0"/>
              <a:t>Payments Systems</a:t>
            </a:r>
          </a:p>
          <a:p>
            <a:pPr lvl="2" eaLnBrk="1" hangingPunct="1">
              <a:buFontTx/>
              <a:buChar char="•"/>
            </a:pPr>
            <a:r>
              <a:rPr lang="en-GB" dirty="0" smtClean="0"/>
              <a:t>Financial Reporting and Central Credit Register</a:t>
            </a:r>
          </a:p>
          <a:p>
            <a:pPr lvl="2" eaLnBrk="1" hangingPunct="1">
              <a:buFontTx/>
              <a:buChar char="•"/>
            </a:pPr>
            <a:endParaRPr lang="en-GB" dirty="0" smtClean="0"/>
          </a:p>
          <a:p>
            <a:pPr lvl="1" eaLnBrk="1" hangingPunct="1">
              <a:buFont typeface="Arial" pitchFamily="34" charset="0"/>
              <a:buChar char="•"/>
            </a:pPr>
            <a:r>
              <a:rPr lang="en-GB" dirty="0" smtClean="0"/>
              <a:t>Exchanges data with the institution</a:t>
            </a:r>
          </a:p>
          <a:p>
            <a:pPr lvl="2" eaLnBrk="1" hangingPunct="1">
              <a:buFontTx/>
              <a:buChar char="•"/>
            </a:pPr>
            <a:r>
              <a:rPr lang="en-GB" dirty="0" smtClean="0"/>
              <a:t>ECB, BIS, Eurostat, OECD, IMF, etc.</a:t>
            </a:r>
          </a:p>
          <a:p>
            <a:pPr lvl="2" eaLnBrk="1" hangingPunct="1">
              <a:buFontTx/>
              <a:buChar char="•"/>
            </a:pPr>
            <a:endParaRPr lang="en-GB" dirty="0" smtClean="0"/>
          </a:p>
          <a:p>
            <a:pPr lvl="1" eaLnBrk="1" hangingPunct="1">
              <a:buFont typeface="Arial" pitchFamily="34" charset="0"/>
              <a:buChar char="•"/>
            </a:pPr>
            <a:r>
              <a:rPr lang="en-GB" dirty="0" smtClean="0"/>
              <a:t>Bidirectional: sends and receives information</a:t>
            </a:r>
          </a:p>
          <a:p>
            <a:pPr marL="534988" lvl="1" indent="0" eaLnBrk="1" hangingPunct="1"/>
            <a:endParaRPr lang="en-GB" dirty="0"/>
          </a:p>
          <a:p>
            <a:pPr indent="-247650" eaLnBrk="1" hangingPunct="1">
              <a:buFont typeface="Arial" pitchFamily="34" charset="0"/>
              <a:buChar char="•"/>
            </a:pPr>
            <a:r>
              <a:rPr lang="en-GB" dirty="0" smtClean="0"/>
              <a:t>Fully automated (there is a simple menu for end-users to exchange information)</a:t>
            </a:r>
          </a:p>
          <a:p>
            <a:pPr eaLnBrk="1" hangingPunct="1"/>
            <a:endParaRPr lang="en-GB" dirty="0" smtClean="0"/>
          </a:p>
          <a:p>
            <a:pPr indent="-247650" eaLnBrk="1" hangingPunct="1">
              <a:buFont typeface="Arial" pitchFamily="34" charset="0"/>
              <a:buChar char="•"/>
            </a:pPr>
            <a:r>
              <a:rPr lang="en-GB" dirty="0" smtClean="0"/>
              <a:t>Integrated (data and metadata are stored in the same database system)</a:t>
            </a:r>
          </a:p>
        </p:txBody>
      </p:sp>
    </p:spTree>
    <p:extLst>
      <p:ext uri="{BB962C8B-B14F-4D97-AF65-F5344CB8AC3E}">
        <p14:creationId xmlns:p14="http://schemas.microsoft.com/office/powerpoint/2010/main" val="388645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86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86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868">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868">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868">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86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3 Marcador de número de diapositiva"/>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BdE Neue Helvetica 55 Roman" panose="020B0604020202020204" pitchFamily="34" charset="0"/>
              </a:defRPr>
            </a:lvl1pPr>
            <a:lvl2pPr marL="742950" indent="-285750" eaLnBrk="0" hangingPunct="0">
              <a:defRPr sz="2000" b="1">
                <a:solidFill>
                  <a:schemeClr val="tx1"/>
                </a:solidFill>
                <a:latin typeface="BdE Neue Helvetica 55 Roman" panose="020B0604020202020204" pitchFamily="34" charset="0"/>
              </a:defRPr>
            </a:lvl2pPr>
            <a:lvl3pPr marL="1143000" indent="-228600" eaLnBrk="0" hangingPunct="0">
              <a:defRPr sz="2000" b="1">
                <a:solidFill>
                  <a:schemeClr val="tx1"/>
                </a:solidFill>
                <a:latin typeface="BdE Neue Helvetica 55 Roman" panose="020B0604020202020204" pitchFamily="34" charset="0"/>
              </a:defRPr>
            </a:lvl3pPr>
            <a:lvl4pPr marL="1600200" indent="-228600" eaLnBrk="0" hangingPunct="0">
              <a:defRPr sz="2000" b="1">
                <a:solidFill>
                  <a:schemeClr val="tx1"/>
                </a:solidFill>
                <a:latin typeface="BdE Neue Helvetica 55 Roman" panose="020B0604020202020204" pitchFamily="34" charset="0"/>
              </a:defRPr>
            </a:lvl4pPr>
            <a:lvl5pPr marL="2057400" indent="-228600" eaLnBrk="0" hangingPunct="0">
              <a:defRPr sz="2000" b="1">
                <a:solidFill>
                  <a:schemeClr val="tx1"/>
                </a:solidFill>
                <a:latin typeface="BdE Neue Helvetica 55 Roman" panose="020B0604020202020204" pitchFamily="34" charset="0"/>
              </a:defRPr>
            </a:lvl5pPr>
            <a:lvl6pPr marL="2514600" indent="-228600" eaLnBrk="0" fontAlgn="base" hangingPunct="0">
              <a:spcBef>
                <a:spcPct val="0"/>
              </a:spcBef>
              <a:spcAft>
                <a:spcPct val="0"/>
              </a:spcAft>
              <a:defRPr sz="2000" b="1">
                <a:solidFill>
                  <a:schemeClr val="tx1"/>
                </a:solidFill>
                <a:latin typeface="BdE Neue Helvetica 55 Roman" panose="020B0604020202020204" pitchFamily="34" charset="0"/>
              </a:defRPr>
            </a:lvl6pPr>
            <a:lvl7pPr marL="2971800" indent="-228600" eaLnBrk="0" fontAlgn="base" hangingPunct="0">
              <a:spcBef>
                <a:spcPct val="0"/>
              </a:spcBef>
              <a:spcAft>
                <a:spcPct val="0"/>
              </a:spcAft>
              <a:defRPr sz="2000" b="1">
                <a:solidFill>
                  <a:schemeClr val="tx1"/>
                </a:solidFill>
                <a:latin typeface="BdE Neue Helvetica 55 Roman" panose="020B0604020202020204" pitchFamily="34" charset="0"/>
              </a:defRPr>
            </a:lvl7pPr>
            <a:lvl8pPr marL="3429000" indent="-228600" eaLnBrk="0" fontAlgn="base" hangingPunct="0">
              <a:spcBef>
                <a:spcPct val="0"/>
              </a:spcBef>
              <a:spcAft>
                <a:spcPct val="0"/>
              </a:spcAft>
              <a:defRPr sz="2000" b="1">
                <a:solidFill>
                  <a:schemeClr val="tx1"/>
                </a:solidFill>
                <a:latin typeface="BdE Neue Helvetica 55 Roman" panose="020B0604020202020204" pitchFamily="34" charset="0"/>
              </a:defRPr>
            </a:lvl8pPr>
            <a:lvl9pPr marL="3886200" indent="-228600" eaLnBrk="0" fontAlgn="base" hangingPunct="0">
              <a:spcBef>
                <a:spcPct val="0"/>
              </a:spcBef>
              <a:spcAft>
                <a:spcPct val="0"/>
              </a:spcAft>
              <a:defRPr sz="2000" b="1">
                <a:solidFill>
                  <a:schemeClr val="tx1"/>
                </a:solidFill>
                <a:latin typeface="BdE Neue Helvetica 55 Roman" panose="020B0604020202020204" pitchFamily="34" charset="0"/>
              </a:defRPr>
            </a:lvl9pPr>
          </a:lstStyle>
          <a:p>
            <a:pPr eaLnBrk="1" hangingPunct="1"/>
            <a:fld id="{2609CD7B-6825-4AF8-BD85-4B1707CCD889}" type="slidenum">
              <a:rPr lang="es-ES_tradnl" altLang="es-ES_tradnl" sz="1400">
                <a:solidFill>
                  <a:srgbClr val="858585"/>
                </a:solidFill>
              </a:rPr>
              <a:pPr eaLnBrk="1" hangingPunct="1"/>
              <a:t>9</a:t>
            </a:fld>
            <a:endParaRPr lang="es-ES_tradnl" altLang="es-ES_tradnl" sz="1400" dirty="0">
              <a:solidFill>
                <a:srgbClr val="858585"/>
              </a:solidFill>
            </a:endParaRPr>
          </a:p>
        </p:txBody>
      </p:sp>
      <p:sp>
        <p:nvSpPr>
          <p:cNvPr id="259074" name="Rectangle 2"/>
          <p:cNvSpPr>
            <a:spLocks noGrp="1" noChangeArrowheads="1"/>
          </p:cNvSpPr>
          <p:nvPr>
            <p:ph type="title"/>
          </p:nvPr>
        </p:nvSpPr>
        <p:spPr>
          <a:xfrm>
            <a:off x="231775" y="196850"/>
            <a:ext cx="5930900" cy="704850"/>
          </a:xfrm>
        </p:spPr>
        <p:txBody>
          <a:bodyPr lIns="90000" tIns="46800" rIns="90000" bIns="46800">
            <a:spAutoFit/>
          </a:bodyPr>
          <a:lstStyle/>
          <a:p>
            <a: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smtClean="0"/>
              <a:t>Main benefits of using SDMX </a:t>
            </a:r>
            <a:r>
              <a:rPr lang="en-US" sz="2000" dirty="0"/>
              <a:t>for derived statistical information exchanges</a:t>
            </a:r>
            <a:endParaRPr lang="en-GB" sz="2000" dirty="0"/>
          </a:p>
        </p:txBody>
      </p:sp>
      <p:graphicFrame>
        <p:nvGraphicFramePr>
          <p:cNvPr id="2" name="Diagrama 1"/>
          <p:cNvGraphicFramePr/>
          <p:nvPr>
            <p:extLst>
              <p:ext uri="{D42A27DB-BD31-4B8C-83A1-F6EECF244321}">
                <p14:modId xmlns:p14="http://schemas.microsoft.com/office/powerpoint/2010/main" val="2868683858"/>
              </p:ext>
            </p:extLst>
          </p:nvPr>
        </p:nvGraphicFramePr>
        <p:xfrm>
          <a:off x="227013" y="1484313"/>
          <a:ext cx="8578850" cy="42750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1333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BBA9D131-9F51-415F-A30F-DB5EE6FE95FC}"/>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A67E8E64-CEE4-4B49-8EF6-5B2906B2ABB2}"/>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81A31B7A-6837-4230-8E9D-C4D330E6A160}"/>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53D2A12B-F679-4C7D-AC76-EB0561271CB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theme/theme1.xml><?xml version="1.0" encoding="utf-8"?>
<a:theme xmlns:a="http://schemas.openxmlformats.org/drawingml/2006/main" name="IV_presentacion_fondo_claro_1">
  <a:themeElements>
    <a:clrScheme name="IV_presentacion_fondo_claro_1 13">
      <a:dk1>
        <a:srgbClr val="000000"/>
      </a:dk1>
      <a:lt1>
        <a:srgbClr val="FFFFFF"/>
      </a:lt1>
      <a:dk2>
        <a:srgbClr val="000000"/>
      </a:dk2>
      <a:lt2>
        <a:srgbClr val="D6AB98"/>
      </a:lt2>
      <a:accent1>
        <a:srgbClr val="B35C48"/>
      </a:accent1>
      <a:accent2>
        <a:srgbClr val="858585"/>
      </a:accent2>
      <a:accent3>
        <a:srgbClr val="FFFFFF"/>
      </a:accent3>
      <a:accent4>
        <a:srgbClr val="000000"/>
      </a:accent4>
      <a:accent5>
        <a:srgbClr val="D6B5B1"/>
      </a:accent5>
      <a:accent6>
        <a:srgbClr val="787878"/>
      </a:accent6>
      <a:hlink>
        <a:srgbClr val="DE9738"/>
      </a:hlink>
      <a:folHlink>
        <a:srgbClr val="643C28"/>
      </a:folHlink>
    </a:clrScheme>
    <a:fontScheme name="IV_presentacion_fondo_claro_1">
      <a:majorFont>
        <a:latin typeface="BdE Neue Helvetica 55 Roman"/>
        <a:ea typeface=""/>
        <a:cs typeface=""/>
      </a:majorFont>
      <a:minorFont>
        <a:latin typeface="BdE Neue 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V_presentacion_fondo_claro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V_presentacion_fondo_claro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V_presentacion_fondo_claro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V_presentacion_fondo_claro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V_presentacion_fondo_claro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V_presentacion_fondo_claro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V_presentacion_fondo_claro_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V_presentacion_fondo_claro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V_presentacion_fondo_claro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V_presentacion_fondo_claro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V_presentacion_fondo_claro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V_presentacion_fondo_claro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V_presentacion_fondo_claro_1 13">
        <a:dk1>
          <a:srgbClr val="000000"/>
        </a:dk1>
        <a:lt1>
          <a:srgbClr val="FFFFFF"/>
        </a:lt1>
        <a:dk2>
          <a:srgbClr val="000000"/>
        </a:dk2>
        <a:lt2>
          <a:srgbClr val="D6AB98"/>
        </a:lt2>
        <a:accent1>
          <a:srgbClr val="B35C48"/>
        </a:accent1>
        <a:accent2>
          <a:srgbClr val="858585"/>
        </a:accent2>
        <a:accent3>
          <a:srgbClr val="FFFFFF"/>
        </a:accent3>
        <a:accent4>
          <a:srgbClr val="000000"/>
        </a:accent4>
        <a:accent5>
          <a:srgbClr val="D6B5B1"/>
        </a:accent5>
        <a:accent6>
          <a:srgbClr val="787878"/>
        </a:accent6>
        <a:hlink>
          <a:srgbClr val="DE9738"/>
        </a:hlink>
        <a:folHlink>
          <a:srgbClr val="643C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iseño personalizado 13">
        <a:dk1>
          <a:srgbClr val="000000"/>
        </a:dk1>
        <a:lt1>
          <a:srgbClr val="FFFFFF"/>
        </a:lt1>
        <a:dk2>
          <a:srgbClr val="000000"/>
        </a:dk2>
        <a:lt2>
          <a:srgbClr val="D6AB98"/>
        </a:lt2>
        <a:accent1>
          <a:srgbClr val="B35C48"/>
        </a:accent1>
        <a:accent2>
          <a:srgbClr val="858585"/>
        </a:accent2>
        <a:accent3>
          <a:srgbClr val="FFFFFF"/>
        </a:accent3>
        <a:accent4>
          <a:srgbClr val="000000"/>
        </a:accent4>
        <a:accent5>
          <a:srgbClr val="D6B5B1"/>
        </a:accent5>
        <a:accent6>
          <a:srgbClr val="787878"/>
        </a:accent6>
        <a:hlink>
          <a:srgbClr val="DE9738"/>
        </a:hlink>
        <a:folHlink>
          <a:srgbClr val="643C2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IV_presentacion_fondo_claro_1</Template>
  <TotalTime>2955</TotalTime>
  <Words>762</Words>
  <Application>Microsoft Office PowerPoint</Application>
  <PresentationFormat>Presentación en pantalla (4:3)</PresentationFormat>
  <Paragraphs>126</Paragraphs>
  <Slides>13</Slides>
  <Notes>6</Notes>
  <HiddenSlides>0</HiddenSlides>
  <MMClips>0</MMClips>
  <ScaleCrop>false</ScaleCrop>
  <HeadingPairs>
    <vt:vector size="6" baseType="variant">
      <vt:variant>
        <vt:lpstr>Fuentes usadas</vt:lpstr>
      </vt:variant>
      <vt:variant>
        <vt:i4>3</vt:i4>
      </vt:variant>
      <vt:variant>
        <vt:lpstr>Tema</vt:lpstr>
      </vt:variant>
      <vt:variant>
        <vt:i4>2</vt:i4>
      </vt:variant>
      <vt:variant>
        <vt:lpstr>Títulos de diapositiva</vt:lpstr>
      </vt:variant>
      <vt:variant>
        <vt:i4>13</vt:i4>
      </vt:variant>
    </vt:vector>
  </HeadingPairs>
  <TitlesOfParts>
    <vt:vector size="18" baseType="lpstr">
      <vt:lpstr>Arial</vt:lpstr>
      <vt:lpstr>BdE Neue Helvetica 55 Roman</vt:lpstr>
      <vt:lpstr>Wingdings</vt:lpstr>
      <vt:lpstr>IV_presentacion_fondo_claro_1</vt:lpstr>
      <vt:lpstr>Diseño personalizado</vt:lpstr>
      <vt:lpstr>Presentación de PowerPoint</vt:lpstr>
      <vt:lpstr>Agenda</vt:lpstr>
      <vt:lpstr>Main differences between SDDS and SDDS Plus</vt:lpstr>
      <vt:lpstr>SDDS and SDDS Plus </vt:lpstr>
      <vt:lpstr>MAIN TASKS NECESSARY TO PRODUCE SDDS Plus</vt:lpstr>
      <vt:lpstr>DSDs USED FOR SDDS Plus</vt:lpstr>
      <vt:lpstr>REUSE OF EXISTING BANCO DE ESPAÑA INFRASTRUCTURE AND DATA</vt:lpstr>
      <vt:lpstr>EXCHANGE SYSTEM. MAIN FEATURES</vt:lpstr>
      <vt:lpstr>Main benefits of using SDMX for derived statistical information exchanges</vt:lpstr>
      <vt:lpstr>REUSE OF EXISTING IT INFRASTRUCTURE</vt:lpstr>
      <vt:lpstr>COLABORATION BETWEEN Spanish NATIONAL ORGANISATIONS (BE-INE) USING SDMX-ML</vt:lpstr>
      <vt:lpstr>Spanish National Summary Data Pages (NSDPs) for SDDSPlus</vt:lpstr>
      <vt:lpstr>Presentación de PowerPoint</vt:lpstr>
    </vt:vector>
  </TitlesOfParts>
  <Company>Banco de España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Antonio Casado Santiago</dc:creator>
  <cp:lastModifiedBy>CASADO SANTIAGO, ANTONIO</cp:lastModifiedBy>
  <cp:revision>271</cp:revision>
  <cp:lastPrinted>2015-09-01T13:43:55Z</cp:lastPrinted>
  <dcterms:created xsi:type="dcterms:W3CDTF">2006-06-19T06:22:09Z</dcterms:created>
  <dcterms:modified xsi:type="dcterms:W3CDTF">2015-09-07T17:00:39Z</dcterms:modified>
</cp:coreProperties>
</file>